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7" r:id="rId2"/>
    <p:sldId id="288" r:id="rId3"/>
    <p:sldId id="306" r:id="rId4"/>
    <p:sldId id="302" r:id="rId5"/>
    <p:sldId id="289" r:id="rId6"/>
    <p:sldId id="299" r:id="rId7"/>
    <p:sldId id="290" r:id="rId8"/>
    <p:sldId id="300" r:id="rId9"/>
    <p:sldId id="304" r:id="rId10"/>
    <p:sldId id="303" r:id="rId11"/>
    <p:sldId id="301" r:id="rId12"/>
    <p:sldId id="287" r:id="rId13"/>
  </p:sldIdLst>
  <p:sldSz cx="9144000" cy="6858000" type="screen4x3"/>
  <p:notesSz cx="6735763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 Lewis" initials="HL" lastIdx="1" clrIdx="0">
    <p:extLst>
      <p:ext uri="{19B8F6BF-5375-455C-9EA6-DF929625EA0E}">
        <p15:presenceInfo xmlns:p15="http://schemas.microsoft.com/office/powerpoint/2012/main" userId="741996ba486ff1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00"/>
    <a:srgbClr val="CC9900"/>
    <a:srgbClr val="009900"/>
    <a:srgbClr val="D61100"/>
    <a:srgbClr val="009999"/>
    <a:srgbClr val="33CCCC"/>
    <a:srgbClr val="FBF133"/>
    <a:srgbClr val="FB2933"/>
    <a:srgbClr val="F6BC2C"/>
    <a:srgbClr val="16E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8667" autoAdjust="0"/>
  </p:normalViewPr>
  <p:slideViewPr>
    <p:cSldViewPr>
      <p:cViewPr varScale="1">
        <p:scale>
          <a:sx n="109" d="100"/>
          <a:sy n="109" d="100"/>
        </p:scale>
        <p:origin x="5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DAC788-8DB9-47F1-9DF1-1C67F0555EE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72E3D07D-4BF5-41C9-9376-F787C7B21E94}">
      <dgm:prSet phldrT="[Text]"/>
      <dgm:spPr/>
      <dgm:t>
        <a:bodyPr/>
        <a:lstStyle/>
        <a:p>
          <a:r>
            <a:rPr lang="en-AU" dirty="0" smtClean="0"/>
            <a:t>Handheld batteries (&lt; 1kg)</a:t>
          </a:r>
          <a:endParaRPr lang="en-AU" dirty="0"/>
        </a:p>
      </dgm:t>
    </dgm:pt>
    <dgm:pt modelId="{842629F4-8800-495B-A313-E234946BE917}" type="parTrans" cxnId="{561E9F92-BAEE-4473-A01F-79EF57490880}">
      <dgm:prSet/>
      <dgm:spPr/>
      <dgm:t>
        <a:bodyPr/>
        <a:lstStyle/>
        <a:p>
          <a:endParaRPr lang="en-AU"/>
        </a:p>
      </dgm:t>
    </dgm:pt>
    <dgm:pt modelId="{4DBB0D6B-ABD1-444E-BBDE-5D5F36BCB6D5}" type="sibTrans" cxnId="{561E9F92-BAEE-4473-A01F-79EF57490880}">
      <dgm:prSet/>
      <dgm:spPr/>
      <dgm:t>
        <a:bodyPr/>
        <a:lstStyle/>
        <a:p>
          <a:endParaRPr lang="en-AU"/>
        </a:p>
      </dgm:t>
    </dgm:pt>
    <dgm:pt modelId="{5F7CAC7B-5E4A-4B52-9ED5-E05917055009}">
      <dgm:prSet phldrT="[Text]"/>
      <dgm:spPr/>
      <dgm:t>
        <a:bodyPr/>
        <a:lstStyle/>
        <a:p>
          <a:r>
            <a:rPr lang="en-AU" dirty="0" smtClean="0"/>
            <a:t>Single use</a:t>
          </a:r>
          <a:endParaRPr lang="en-AU" dirty="0"/>
        </a:p>
      </dgm:t>
    </dgm:pt>
    <dgm:pt modelId="{8CB493BA-38AE-49F1-B52D-7988BAC1C106}" type="parTrans" cxnId="{AB522DF2-55EE-4193-AA6E-1E6AB58EEA86}">
      <dgm:prSet/>
      <dgm:spPr/>
      <dgm:t>
        <a:bodyPr/>
        <a:lstStyle/>
        <a:p>
          <a:endParaRPr lang="en-AU"/>
        </a:p>
      </dgm:t>
    </dgm:pt>
    <dgm:pt modelId="{199EDBF4-9443-4B9E-B2D6-A1A8CCFE0680}" type="sibTrans" cxnId="{AB522DF2-55EE-4193-AA6E-1E6AB58EEA86}">
      <dgm:prSet/>
      <dgm:spPr/>
      <dgm:t>
        <a:bodyPr/>
        <a:lstStyle/>
        <a:p>
          <a:endParaRPr lang="en-AU"/>
        </a:p>
      </dgm:t>
    </dgm:pt>
    <dgm:pt modelId="{6ED5DE6D-2D58-4B58-8926-CDE61B278212}">
      <dgm:prSet phldrT="[Text]"/>
      <dgm:spPr/>
      <dgm:t>
        <a:bodyPr/>
        <a:lstStyle/>
        <a:p>
          <a:r>
            <a:rPr lang="en-AU" dirty="0" smtClean="0"/>
            <a:t>Rechargeable</a:t>
          </a:r>
          <a:endParaRPr lang="en-AU" dirty="0"/>
        </a:p>
      </dgm:t>
    </dgm:pt>
    <dgm:pt modelId="{E38E41A1-721C-4388-AEA7-B3C34E6635D7}" type="parTrans" cxnId="{CFB527BA-086C-47A6-B655-8EA57123CD03}">
      <dgm:prSet/>
      <dgm:spPr/>
      <dgm:t>
        <a:bodyPr/>
        <a:lstStyle/>
        <a:p>
          <a:endParaRPr lang="en-AU"/>
        </a:p>
      </dgm:t>
    </dgm:pt>
    <dgm:pt modelId="{0521954E-CBDA-4AF5-95B4-97ECCE8203AD}" type="sibTrans" cxnId="{CFB527BA-086C-47A6-B655-8EA57123CD03}">
      <dgm:prSet/>
      <dgm:spPr/>
      <dgm:t>
        <a:bodyPr/>
        <a:lstStyle/>
        <a:p>
          <a:endParaRPr lang="en-AU"/>
        </a:p>
      </dgm:t>
    </dgm:pt>
    <dgm:pt modelId="{F84B3B79-C717-4635-9C63-1A47A7C0B69E}">
      <dgm:prSet/>
      <dgm:spPr/>
      <dgm:t>
        <a:bodyPr/>
        <a:lstStyle/>
        <a:p>
          <a:r>
            <a:rPr lang="en-AU" dirty="0" smtClean="0"/>
            <a:t>Alkaline manganese</a:t>
          </a:r>
          <a:endParaRPr lang="en-AU" dirty="0"/>
        </a:p>
      </dgm:t>
    </dgm:pt>
    <dgm:pt modelId="{BEE445CA-2AB0-4AF2-9211-4D1B341FF1DD}" type="parTrans" cxnId="{8DBDEA0F-EE52-407C-B92B-A47B67299FD8}">
      <dgm:prSet/>
      <dgm:spPr/>
      <dgm:t>
        <a:bodyPr/>
        <a:lstStyle/>
        <a:p>
          <a:endParaRPr lang="en-AU"/>
        </a:p>
      </dgm:t>
    </dgm:pt>
    <dgm:pt modelId="{F85CEA33-E47D-4295-9CD6-772293D6D758}" type="sibTrans" cxnId="{8DBDEA0F-EE52-407C-B92B-A47B67299FD8}">
      <dgm:prSet/>
      <dgm:spPr/>
      <dgm:t>
        <a:bodyPr/>
        <a:lstStyle/>
        <a:p>
          <a:endParaRPr lang="en-AU"/>
        </a:p>
      </dgm:t>
    </dgm:pt>
    <dgm:pt modelId="{7B2AE87D-9240-4547-A177-0574C84B5B5D}">
      <dgm:prSet/>
      <dgm:spPr/>
      <dgm:t>
        <a:bodyPr/>
        <a:lstStyle/>
        <a:p>
          <a:r>
            <a:rPr lang="en-AU" dirty="0" smtClean="0"/>
            <a:t>Zinc carbon</a:t>
          </a:r>
          <a:endParaRPr lang="en-AU" dirty="0"/>
        </a:p>
      </dgm:t>
    </dgm:pt>
    <dgm:pt modelId="{8A7C026E-CC97-410F-9E04-55F413530C8F}" type="parTrans" cxnId="{EE6C83A0-0310-41C1-918E-DA1F323DA96F}">
      <dgm:prSet/>
      <dgm:spPr/>
      <dgm:t>
        <a:bodyPr/>
        <a:lstStyle/>
        <a:p>
          <a:endParaRPr lang="en-AU"/>
        </a:p>
      </dgm:t>
    </dgm:pt>
    <dgm:pt modelId="{574FCB4F-6BC0-48E2-8D42-525E229E4121}" type="sibTrans" cxnId="{EE6C83A0-0310-41C1-918E-DA1F323DA96F}">
      <dgm:prSet/>
      <dgm:spPr/>
      <dgm:t>
        <a:bodyPr/>
        <a:lstStyle/>
        <a:p>
          <a:endParaRPr lang="en-AU"/>
        </a:p>
      </dgm:t>
    </dgm:pt>
    <dgm:pt modelId="{D35340AA-B793-457F-9AA2-3CF6EAAB2F09}">
      <dgm:prSet/>
      <dgm:spPr/>
      <dgm:t>
        <a:bodyPr/>
        <a:lstStyle/>
        <a:p>
          <a:r>
            <a:rPr lang="en-AU" dirty="0" smtClean="0"/>
            <a:t>Zinc air</a:t>
          </a:r>
          <a:endParaRPr lang="en-AU" dirty="0"/>
        </a:p>
      </dgm:t>
    </dgm:pt>
    <dgm:pt modelId="{5A65CB1C-666A-4A5A-971B-B807F5CDF56A}" type="parTrans" cxnId="{879ED207-122A-4988-860C-AD1AA6ED9A7F}">
      <dgm:prSet/>
      <dgm:spPr/>
      <dgm:t>
        <a:bodyPr/>
        <a:lstStyle/>
        <a:p>
          <a:endParaRPr lang="en-AU"/>
        </a:p>
      </dgm:t>
    </dgm:pt>
    <dgm:pt modelId="{C5237C20-2F05-4F09-9329-03A5E1E47E00}" type="sibTrans" cxnId="{879ED207-122A-4988-860C-AD1AA6ED9A7F}">
      <dgm:prSet/>
      <dgm:spPr/>
      <dgm:t>
        <a:bodyPr/>
        <a:lstStyle/>
        <a:p>
          <a:endParaRPr lang="en-AU"/>
        </a:p>
      </dgm:t>
    </dgm:pt>
    <dgm:pt modelId="{7D712939-301E-4661-94FF-7A3BBA456F81}">
      <dgm:prSet/>
      <dgm:spPr/>
      <dgm:t>
        <a:bodyPr/>
        <a:lstStyle/>
        <a:p>
          <a:r>
            <a:rPr lang="en-AU" dirty="0" smtClean="0"/>
            <a:t>Silver oxide</a:t>
          </a:r>
          <a:endParaRPr lang="en-AU" dirty="0"/>
        </a:p>
      </dgm:t>
    </dgm:pt>
    <dgm:pt modelId="{9D47B4DB-9624-40E7-A9EE-CCB90693E8CC}" type="parTrans" cxnId="{29268898-13AD-4A2A-A296-C5359AEDD3DB}">
      <dgm:prSet/>
      <dgm:spPr/>
      <dgm:t>
        <a:bodyPr/>
        <a:lstStyle/>
        <a:p>
          <a:endParaRPr lang="en-AU"/>
        </a:p>
      </dgm:t>
    </dgm:pt>
    <dgm:pt modelId="{2621CC12-B6A6-4E86-8F7C-D9ED4294BD91}" type="sibTrans" cxnId="{29268898-13AD-4A2A-A296-C5359AEDD3DB}">
      <dgm:prSet/>
      <dgm:spPr/>
      <dgm:t>
        <a:bodyPr/>
        <a:lstStyle/>
        <a:p>
          <a:endParaRPr lang="en-AU"/>
        </a:p>
      </dgm:t>
    </dgm:pt>
    <dgm:pt modelId="{04EEAD66-D4CB-4426-82A4-393C05D2D292}">
      <dgm:prSet/>
      <dgm:spPr/>
      <dgm:t>
        <a:bodyPr/>
        <a:lstStyle/>
        <a:p>
          <a:r>
            <a:rPr lang="en-AU" dirty="0" smtClean="0"/>
            <a:t>Manganese dioxide</a:t>
          </a:r>
          <a:endParaRPr lang="en-AU" dirty="0"/>
        </a:p>
      </dgm:t>
    </dgm:pt>
    <dgm:pt modelId="{C0504D3D-7079-4C22-9E66-B7CA5F3FB8E9}" type="parTrans" cxnId="{7F5E0B86-41E4-42F6-AE5D-A5A918344C87}">
      <dgm:prSet/>
      <dgm:spPr/>
      <dgm:t>
        <a:bodyPr/>
        <a:lstStyle/>
        <a:p>
          <a:endParaRPr lang="en-AU"/>
        </a:p>
      </dgm:t>
    </dgm:pt>
    <dgm:pt modelId="{B5F98170-0C62-4DA0-A2FA-1201F8C58BA4}" type="sibTrans" cxnId="{7F5E0B86-41E4-42F6-AE5D-A5A918344C87}">
      <dgm:prSet/>
      <dgm:spPr/>
      <dgm:t>
        <a:bodyPr/>
        <a:lstStyle/>
        <a:p>
          <a:endParaRPr lang="en-AU"/>
        </a:p>
      </dgm:t>
    </dgm:pt>
    <dgm:pt modelId="{8E4508D7-A809-456E-9059-AB2A2DE79DFE}">
      <dgm:prSet phldrT="[Text]"/>
      <dgm:spPr/>
      <dgm:t>
        <a:bodyPr/>
        <a:lstStyle/>
        <a:p>
          <a:r>
            <a:rPr lang="en-AU" dirty="0" smtClean="0"/>
            <a:t>Nickel cadmium </a:t>
          </a:r>
          <a:endParaRPr lang="en-AU" dirty="0"/>
        </a:p>
      </dgm:t>
    </dgm:pt>
    <dgm:pt modelId="{176CE183-0401-4A48-BE0D-71D337DD5414}" type="parTrans" cxnId="{3BC435E9-4553-4669-AAF6-7D5F3AC4BF2F}">
      <dgm:prSet/>
      <dgm:spPr/>
      <dgm:t>
        <a:bodyPr/>
        <a:lstStyle/>
        <a:p>
          <a:endParaRPr lang="en-AU"/>
        </a:p>
      </dgm:t>
    </dgm:pt>
    <dgm:pt modelId="{A4B77BCC-DD69-41E3-8590-9F420BB04B7D}" type="sibTrans" cxnId="{3BC435E9-4553-4669-AAF6-7D5F3AC4BF2F}">
      <dgm:prSet/>
      <dgm:spPr/>
      <dgm:t>
        <a:bodyPr/>
        <a:lstStyle/>
        <a:p>
          <a:endParaRPr lang="en-AU"/>
        </a:p>
      </dgm:t>
    </dgm:pt>
    <dgm:pt modelId="{1EB29208-5DFA-4480-AA5A-2387BFE81523}">
      <dgm:prSet phldrT="[Text]"/>
      <dgm:spPr/>
      <dgm:t>
        <a:bodyPr/>
        <a:lstStyle/>
        <a:p>
          <a:r>
            <a:rPr lang="en-AU" dirty="0" smtClean="0"/>
            <a:t>Nickel metal hydride </a:t>
          </a:r>
          <a:endParaRPr lang="en-AU" dirty="0"/>
        </a:p>
      </dgm:t>
    </dgm:pt>
    <dgm:pt modelId="{580992F8-D122-4E1D-8800-0FEB6471ACCB}" type="parTrans" cxnId="{B3E7BECF-2755-4B51-B544-B0543C0C772D}">
      <dgm:prSet/>
      <dgm:spPr/>
      <dgm:t>
        <a:bodyPr/>
        <a:lstStyle/>
        <a:p>
          <a:endParaRPr lang="en-AU"/>
        </a:p>
      </dgm:t>
    </dgm:pt>
    <dgm:pt modelId="{7DA8C08E-8E9C-46F8-AE1E-95565183F28C}" type="sibTrans" cxnId="{B3E7BECF-2755-4B51-B544-B0543C0C772D}">
      <dgm:prSet/>
      <dgm:spPr/>
      <dgm:t>
        <a:bodyPr/>
        <a:lstStyle/>
        <a:p>
          <a:endParaRPr lang="en-AU"/>
        </a:p>
      </dgm:t>
    </dgm:pt>
    <dgm:pt modelId="{6BD88F3A-F4BA-4369-8F0F-E5E97ED35BBF}">
      <dgm:prSet phldrT="[Text]"/>
      <dgm:spPr/>
      <dgm:t>
        <a:bodyPr/>
        <a:lstStyle/>
        <a:p>
          <a:r>
            <a:rPr lang="en-AU" dirty="0" smtClean="0"/>
            <a:t>Lithium</a:t>
          </a:r>
          <a:endParaRPr lang="en-AU" dirty="0"/>
        </a:p>
      </dgm:t>
    </dgm:pt>
    <dgm:pt modelId="{5DC63F7E-7EF5-4EA7-8F1D-2420C1FE72BE}" type="parTrans" cxnId="{7C4EA491-D467-4648-8A6B-9952A18E6CB8}">
      <dgm:prSet/>
      <dgm:spPr/>
      <dgm:t>
        <a:bodyPr/>
        <a:lstStyle/>
        <a:p>
          <a:endParaRPr lang="en-AU"/>
        </a:p>
      </dgm:t>
    </dgm:pt>
    <dgm:pt modelId="{C94BA14E-9149-468B-82D3-EF25FDB201E5}" type="sibTrans" cxnId="{7C4EA491-D467-4648-8A6B-9952A18E6CB8}">
      <dgm:prSet/>
      <dgm:spPr/>
      <dgm:t>
        <a:bodyPr/>
        <a:lstStyle/>
        <a:p>
          <a:endParaRPr lang="en-AU"/>
        </a:p>
      </dgm:t>
    </dgm:pt>
    <dgm:pt modelId="{84E727F3-7520-4ED7-9824-1C3920ABC0BD}">
      <dgm:prSet phldrT="[Text]"/>
      <dgm:spPr/>
      <dgm:t>
        <a:bodyPr/>
        <a:lstStyle/>
        <a:p>
          <a:r>
            <a:rPr lang="en-AU" dirty="0" smtClean="0"/>
            <a:t>Lead acid</a:t>
          </a:r>
          <a:endParaRPr lang="en-AU" dirty="0"/>
        </a:p>
      </dgm:t>
    </dgm:pt>
    <dgm:pt modelId="{538CE261-9C47-4875-B16E-5F3BB746C122}" type="parTrans" cxnId="{832A95A6-4451-410F-9CF6-51C20BA8CDD8}">
      <dgm:prSet/>
      <dgm:spPr/>
      <dgm:t>
        <a:bodyPr/>
        <a:lstStyle/>
        <a:p>
          <a:endParaRPr lang="en-AU"/>
        </a:p>
      </dgm:t>
    </dgm:pt>
    <dgm:pt modelId="{BB1AF6D9-6592-4D2C-914E-2EBE4B21F709}" type="sibTrans" cxnId="{832A95A6-4451-410F-9CF6-51C20BA8CDD8}">
      <dgm:prSet/>
      <dgm:spPr/>
      <dgm:t>
        <a:bodyPr/>
        <a:lstStyle/>
        <a:p>
          <a:endParaRPr lang="en-AU"/>
        </a:p>
      </dgm:t>
    </dgm:pt>
    <dgm:pt modelId="{ECC0DC0D-B9BB-41F4-9292-5000B5A1C172}">
      <dgm:prSet phldrT="[Text]"/>
      <dgm:spPr/>
      <dgm:t>
        <a:bodyPr/>
        <a:lstStyle/>
        <a:p>
          <a:r>
            <a:rPr lang="en-AU" dirty="0" smtClean="0"/>
            <a:t>Automotive SLI batteries</a:t>
          </a:r>
          <a:endParaRPr lang="en-AU" dirty="0"/>
        </a:p>
      </dgm:t>
    </dgm:pt>
    <dgm:pt modelId="{F59AAC5C-3716-4AFA-ABA3-3987962ADD67}" type="parTrans" cxnId="{B091A776-387A-47A1-9A02-F637319475F2}">
      <dgm:prSet/>
      <dgm:spPr/>
      <dgm:t>
        <a:bodyPr/>
        <a:lstStyle/>
        <a:p>
          <a:endParaRPr lang="en-AU"/>
        </a:p>
      </dgm:t>
    </dgm:pt>
    <dgm:pt modelId="{A71BA6DF-8BED-48F1-983F-6D4F524C2987}" type="sibTrans" cxnId="{B091A776-387A-47A1-9A02-F637319475F2}">
      <dgm:prSet/>
      <dgm:spPr/>
      <dgm:t>
        <a:bodyPr/>
        <a:lstStyle/>
        <a:p>
          <a:endParaRPr lang="en-AU"/>
        </a:p>
      </dgm:t>
    </dgm:pt>
    <dgm:pt modelId="{456F8991-FAED-4A12-9919-9CD6CFDB822D}">
      <dgm:prSet phldrT="[Text]"/>
      <dgm:spPr/>
      <dgm:t>
        <a:bodyPr/>
        <a:lstStyle/>
        <a:p>
          <a:r>
            <a:rPr lang="en-AU" dirty="0" smtClean="0"/>
            <a:t>Rechargeable</a:t>
          </a:r>
          <a:endParaRPr lang="en-AU" dirty="0"/>
        </a:p>
      </dgm:t>
    </dgm:pt>
    <dgm:pt modelId="{37E19866-7FBE-4CD8-B215-C0EB45713271}" type="parTrans" cxnId="{FB93741B-DA95-4637-8AA9-AC1675939558}">
      <dgm:prSet/>
      <dgm:spPr/>
      <dgm:t>
        <a:bodyPr/>
        <a:lstStyle/>
        <a:p>
          <a:endParaRPr lang="en-AU"/>
        </a:p>
      </dgm:t>
    </dgm:pt>
    <dgm:pt modelId="{48580BE7-B581-4FB1-911C-E7FE59BD9A6C}" type="sibTrans" cxnId="{FB93741B-DA95-4637-8AA9-AC1675939558}">
      <dgm:prSet/>
      <dgm:spPr/>
      <dgm:t>
        <a:bodyPr/>
        <a:lstStyle/>
        <a:p>
          <a:endParaRPr lang="en-AU"/>
        </a:p>
      </dgm:t>
    </dgm:pt>
    <dgm:pt modelId="{47129D5A-9DAD-4014-B3F2-CDEB333FEDDA}">
      <dgm:prSet phldrT="[Text]"/>
      <dgm:spPr/>
      <dgm:t>
        <a:bodyPr/>
        <a:lstStyle/>
        <a:p>
          <a:r>
            <a:rPr lang="en-AU" dirty="0" smtClean="0"/>
            <a:t>Nickel cadmium</a:t>
          </a:r>
          <a:endParaRPr lang="en-AU" dirty="0"/>
        </a:p>
      </dgm:t>
    </dgm:pt>
    <dgm:pt modelId="{529D32EE-A971-4819-8E15-950246185066}" type="parTrans" cxnId="{AF43C2CF-60DE-4BD5-9E1C-06D7B0496EBE}">
      <dgm:prSet/>
      <dgm:spPr/>
      <dgm:t>
        <a:bodyPr/>
        <a:lstStyle/>
        <a:p>
          <a:endParaRPr lang="en-AU"/>
        </a:p>
      </dgm:t>
    </dgm:pt>
    <dgm:pt modelId="{C702226E-9A06-43B2-A12D-B1D567A42C8C}" type="sibTrans" cxnId="{AF43C2CF-60DE-4BD5-9E1C-06D7B0496EBE}">
      <dgm:prSet/>
      <dgm:spPr/>
      <dgm:t>
        <a:bodyPr/>
        <a:lstStyle/>
        <a:p>
          <a:endParaRPr lang="en-AU"/>
        </a:p>
      </dgm:t>
    </dgm:pt>
    <dgm:pt modelId="{B52CCFBC-025A-4A53-9248-CDA4A1C9E458}">
      <dgm:prSet phldrT="[Text]"/>
      <dgm:spPr/>
      <dgm:t>
        <a:bodyPr/>
        <a:lstStyle/>
        <a:p>
          <a:r>
            <a:rPr lang="en-AU" dirty="0" smtClean="0"/>
            <a:t>Nickel metal hydride</a:t>
          </a:r>
          <a:endParaRPr lang="en-AU" dirty="0"/>
        </a:p>
      </dgm:t>
    </dgm:pt>
    <dgm:pt modelId="{C0FC8876-7B6F-4385-B6BC-35121A5117B9}" type="parTrans" cxnId="{0083B60C-69D1-4A38-8E03-DD9444672CC4}">
      <dgm:prSet/>
      <dgm:spPr/>
      <dgm:t>
        <a:bodyPr/>
        <a:lstStyle/>
        <a:p>
          <a:endParaRPr lang="en-AU"/>
        </a:p>
      </dgm:t>
    </dgm:pt>
    <dgm:pt modelId="{38870972-A762-4E5A-A3ED-279C836AF38E}" type="sibTrans" cxnId="{0083B60C-69D1-4A38-8E03-DD9444672CC4}">
      <dgm:prSet/>
      <dgm:spPr/>
      <dgm:t>
        <a:bodyPr/>
        <a:lstStyle/>
        <a:p>
          <a:endParaRPr lang="en-AU"/>
        </a:p>
      </dgm:t>
    </dgm:pt>
    <dgm:pt modelId="{2160C047-AA45-498A-858B-2B014195FB84}">
      <dgm:prSet phldrT="[Text]"/>
      <dgm:spPr/>
      <dgm:t>
        <a:bodyPr/>
        <a:lstStyle/>
        <a:p>
          <a:r>
            <a:rPr lang="en-AU" dirty="0" smtClean="0"/>
            <a:t>Lead acid</a:t>
          </a:r>
          <a:endParaRPr lang="en-AU" dirty="0"/>
        </a:p>
      </dgm:t>
    </dgm:pt>
    <dgm:pt modelId="{ABBCC64E-3E42-4682-90E7-C175A1682DDF}" type="parTrans" cxnId="{E107208E-92F8-4436-BA9A-17FACE77DFC2}">
      <dgm:prSet/>
      <dgm:spPr/>
      <dgm:t>
        <a:bodyPr/>
        <a:lstStyle/>
        <a:p>
          <a:endParaRPr lang="en-AU"/>
        </a:p>
      </dgm:t>
    </dgm:pt>
    <dgm:pt modelId="{93053DC2-0B11-4973-9DCD-D5B48F756691}" type="sibTrans" cxnId="{E107208E-92F8-4436-BA9A-17FACE77DFC2}">
      <dgm:prSet/>
      <dgm:spPr/>
      <dgm:t>
        <a:bodyPr/>
        <a:lstStyle/>
        <a:p>
          <a:endParaRPr lang="en-AU"/>
        </a:p>
      </dgm:t>
    </dgm:pt>
    <dgm:pt modelId="{F5AE4AE1-873C-4899-A40C-59B1EA734571}">
      <dgm:prSet phldrT="[Text]"/>
      <dgm:spPr/>
      <dgm:t>
        <a:bodyPr/>
        <a:lstStyle/>
        <a:p>
          <a:r>
            <a:rPr lang="en-AU" dirty="0" smtClean="0"/>
            <a:t>Lithium ion</a:t>
          </a:r>
          <a:endParaRPr lang="en-AU" dirty="0"/>
        </a:p>
      </dgm:t>
    </dgm:pt>
    <dgm:pt modelId="{330CC749-6B6F-415C-916B-F19FEF645A78}" type="parTrans" cxnId="{C1B10A02-1A31-4578-AF61-B6C7668AA9F1}">
      <dgm:prSet/>
      <dgm:spPr/>
      <dgm:t>
        <a:bodyPr/>
        <a:lstStyle/>
        <a:p>
          <a:endParaRPr lang="en-AU"/>
        </a:p>
      </dgm:t>
    </dgm:pt>
    <dgm:pt modelId="{2771DD59-C26B-4963-9DA3-D42F6DAEF482}" type="sibTrans" cxnId="{C1B10A02-1A31-4578-AF61-B6C7668AA9F1}">
      <dgm:prSet/>
      <dgm:spPr/>
      <dgm:t>
        <a:bodyPr/>
        <a:lstStyle/>
        <a:p>
          <a:endParaRPr lang="en-AU"/>
        </a:p>
      </dgm:t>
    </dgm:pt>
    <dgm:pt modelId="{FEC18C47-E0E9-4726-AEF3-AB44ABDA377A}">
      <dgm:prSet phldrT="[Text]"/>
      <dgm:spPr/>
      <dgm:t>
        <a:bodyPr/>
        <a:lstStyle/>
        <a:p>
          <a:r>
            <a:rPr lang="en-AU" dirty="0" smtClean="0"/>
            <a:t>Lithium polymer</a:t>
          </a:r>
          <a:endParaRPr lang="en-AU" dirty="0"/>
        </a:p>
      </dgm:t>
    </dgm:pt>
    <dgm:pt modelId="{737A86B2-CC17-421C-A392-D478BC30E435}" type="parTrans" cxnId="{8B47920F-82EF-4ABA-882E-BF0FBF549499}">
      <dgm:prSet/>
      <dgm:spPr/>
      <dgm:t>
        <a:bodyPr/>
        <a:lstStyle/>
        <a:p>
          <a:endParaRPr lang="en-AU"/>
        </a:p>
      </dgm:t>
    </dgm:pt>
    <dgm:pt modelId="{5AD631A7-6F07-472D-81E3-F739C6B89421}" type="sibTrans" cxnId="{8B47920F-82EF-4ABA-882E-BF0FBF549499}">
      <dgm:prSet/>
      <dgm:spPr/>
      <dgm:t>
        <a:bodyPr/>
        <a:lstStyle/>
        <a:p>
          <a:endParaRPr lang="en-AU"/>
        </a:p>
      </dgm:t>
    </dgm:pt>
    <dgm:pt modelId="{EF5A3003-5A9E-47EF-8CB6-0EA5C209086B}">
      <dgm:prSet phldrT="[Text]"/>
      <dgm:spPr/>
      <dgm:t>
        <a:bodyPr/>
        <a:lstStyle/>
        <a:p>
          <a:r>
            <a:rPr lang="en-AU" dirty="0" smtClean="0"/>
            <a:t>Large and industrial batteries</a:t>
          </a:r>
          <a:endParaRPr lang="en-AU" dirty="0"/>
        </a:p>
      </dgm:t>
    </dgm:pt>
    <dgm:pt modelId="{1A6E43DF-EC40-40F7-8F19-BB880F964329}" type="parTrans" cxnId="{889AEDA0-2B83-4BC5-8B11-3651D40CE94D}">
      <dgm:prSet/>
      <dgm:spPr/>
      <dgm:t>
        <a:bodyPr/>
        <a:lstStyle/>
        <a:p>
          <a:endParaRPr lang="en-AU"/>
        </a:p>
      </dgm:t>
    </dgm:pt>
    <dgm:pt modelId="{25A241B1-3FA5-4EA1-9443-4A731414FE6D}" type="sibTrans" cxnId="{889AEDA0-2B83-4BC5-8B11-3651D40CE94D}">
      <dgm:prSet/>
      <dgm:spPr/>
      <dgm:t>
        <a:bodyPr/>
        <a:lstStyle/>
        <a:p>
          <a:endParaRPr lang="en-AU"/>
        </a:p>
      </dgm:t>
    </dgm:pt>
    <dgm:pt modelId="{C6BEE92A-02BD-4044-B29B-F1658A0CD397}">
      <dgm:prSet phldrT="[Text]"/>
      <dgm:spPr/>
      <dgm:t>
        <a:bodyPr/>
        <a:lstStyle/>
        <a:p>
          <a:r>
            <a:rPr lang="en-AU" dirty="0" smtClean="0"/>
            <a:t>Rechargeable</a:t>
          </a:r>
          <a:endParaRPr lang="en-AU" dirty="0"/>
        </a:p>
      </dgm:t>
    </dgm:pt>
    <dgm:pt modelId="{E028CBA5-0FAF-4023-9631-1979B46740D6}" type="parTrans" cxnId="{E0F74595-20CE-4048-B0E3-050A36FF8009}">
      <dgm:prSet/>
      <dgm:spPr/>
      <dgm:t>
        <a:bodyPr/>
        <a:lstStyle/>
        <a:p>
          <a:endParaRPr lang="en-AU"/>
        </a:p>
      </dgm:t>
    </dgm:pt>
    <dgm:pt modelId="{1006E92F-DB2A-4CA0-9E0B-0572E72B01AE}" type="sibTrans" cxnId="{E0F74595-20CE-4048-B0E3-050A36FF8009}">
      <dgm:prSet/>
      <dgm:spPr/>
      <dgm:t>
        <a:bodyPr/>
        <a:lstStyle/>
        <a:p>
          <a:endParaRPr lang="en-AU"/>
        </a:p>
      </dgm:t>
    </dgm:pt>
    <dgm:pt modelId="{BEE7A864-7020-4838-90C2-4581055BC374}">
      <dgm:prSet phldrT="[Text]"/>
      <dgm:spPr/>
      <dgm:t>
        <a:bodyPr/>
        <a:lstStyle/>
        <a:p>
          <a:r>
            <a:rPr lang="en-AU" dirty="0" smtClean="0"/>
            <a:t>Lead acid</a:t>
          </a:r>
          <a:endParaRPr lang="en-AU" dirty="0"/>
        </a:p>
      </dgm:t>
    </dgm:pt>
    <dgm:pt modelId="{074B9055-D136-4E19-B424-EE7BF3A541BD}" type="parTrans" cxnId="{924F9DD8-F4CB-4F4C-976F-0340FB0F4B78}">
      <dgm:prSet/>
      <dgm:spPr/>
      <dgm:t>
        <a:bodyPr/>
        <a:lstStyle/>
        <a:p>
          <a:endParaRPr lang="en-AU"/>
        </a:p>
      </dgm:t>
    </dgm:pt>
    <dgm:pt modelId="{5566C9A7-A87F-4258-91B4-7269CEA50582}" type="sibTrans" cxnId="{924F9DD8-F4CB-4F4C-976F-0340FB0F4B78}">
      <dgm:prSet/>
      <dgm:spPr/>
      <dgm:t>
        <a:bodyPr/>
        <a:lstStyle/>
        <a:p>
          <a:endParaRPr lang="en-AU"/>
        </a:p>
      </dgm:t>
    </dgm:pt>
    <dgm:pt modelId="{1F2E04C8-7F56-4394-B9B0-2602FB3558A6}" type="pres">
      <dgm:prSet presAssocID="{8CDAC788-8DB9-47F1-9DF1-1C67F0555E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E30DBC78-05A6-4F6F-8E35-65F3E1365217}" type="pres">
      <dgm:prSet presAssocID="{72E3D07D-4BF5-41C9-9376-F787C7B21E94}" presName="root" presStyleCnt="0"/>
      <dgm:spPr/>
    </dgm:pt>
    <dgm:pt modelId="{612D28DF-7961-447D-A260-B71385984539}" type="pres">
      <dgm:prSet presAssocID="{72E3D07D-4BF5-41C9-9376-F787C7B21E94}" presName="rootComposite" presStyleCnt="0"/>
      <dgm:spPr/>
    </dgm:pt>
    <dgm:pt modelId="{28A25F24-88EA-4DAB-AB78-513261BE23DC}" type="pres">
      <dgm:prSet presAssocID="{72E3D07D-4BF5-41C9-9376-F787C7B21E94}" presName="rootText" presStyleLbl="node1" presStyleIdx="0" presStyleCnt="3"/>
      <dgm:spPr/>
      <dgm:t>
        <a:bodyPr/>
        <a:lstStyle/>
        <a:p>
          <a:endParaRPr lang="en-AU"/>
        </a:p>
      </dgm:t>
    </dgm:pt>
    <dgm:pt modelId="{1D26ABD1-B847-4B7B-92E3-DC1A7C3CD9C1}" type="pres">
      <dgm:prSet presAssocID="{72E3D07D-4BF5-41C9-9376-F787C7B21E94}" presName="rootConnector" presStyleLbl="node1" presStyleIdx="0" presStyleCnt="3"/>
      <dgm:spPr/>
      <dgm:t>
        <a:bodyPr/>
        <a:lstStyle/>
        <a:p>
          <a:endParaRPr lang="en-AU"/>
        </a:p>
      </dgm:t>
    </dgm:pt>
    <dgm:pt modelId="{BE43948D-2CB7-47E0-8710-68B5AC0CA787}" type="pres">
      <dgm:prSet presAssocID="{72E3D07D-4BF5-41C9-9376-F787C7B21E94}" presName="childShape" presStyleCnt="0"/>
      <dgm:spPr/>
    </dgm:pt>
    <dgm:pt modelId="{A3AAEB81-37CC-4F33-8E65-3C9BDE0C3969}" type="pres">
      <dgm:prSet presAssocID="{8CB493BA-38AE-49F1-B52D-7988BAC1C106}" presName="Name13" presStyleLbl="parChTrans1D2" presStyleIdx="0" presStyleCnt="4"/>
      <dgm:spPr/>
      <dgm:t>
        <a:bodyPr/>
        <a:lstStyle/>
        <a:p>
          <a:endParaRPr lang="en-AU"/>
        </a:p>
      </dgm:t>
    </dgm:pt>
    <dgm:pt modelId="{913DCC8E-C5F4-4FD6-9362-03BA426E3B75}" type="pres">
      <dgm:prSet presAssocID="{5F7CAC7B-5E4A-4B52-9ED5-E0591705500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580EC3F-6B1A-4266-9126-09100AFDC55C}" type="pres">
      <dgm:prSet presAssocID="{E38E41A1-721C-4388-AEA7-B3C34E6635D7}" presName="Name13" presStyleLbl="parChTrans1D2" presStyleIdx="1" presStyleCnt="4"/>
      <dgm:spPr/>
      <dgm:t>
        <a:bodyPr/>
        <a:lstStyle/>
        <a:p>
          <a:endParaRPr lang="en-AU"/>
        </a:p>
      </dgm:t>
    </dgm:pt>
    <dgm:pt modelId="{D1F3B6C4-0399-49FC-9914-73E227891F2E}" type="pres">
      <dgm:prSet presAssocID="{6ED5DE6D-2D58-4B58-8926-CDE61B278212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67FB03B-956A-4E43-A1C6-D8DECD435FDB}" type="pres">
      <dgm:prSet presAssocID="{ECC0DC0D-B9BB-41F4-9292-5000B5A1C172}" presName="root" presStyleCnt="0"/>
      <dgm:spPr/>
    </dgm:pt>
    <dgm:pt modelId="{C7B8E08F-798B-4FD2-8B9C-A8327C46D8E4}" type="pres">
      <dgm:prSet presAssocID="{ECC0DC0D-B9BB-41F4-9292-5000B5A1C172}" presName="rootComposite" presStyleCnt="0"/>
      <dgm:spPr/>
    </dgm:pt>
    <dgm:pt modelId="{74E672AF-51F3-4FEE-A46A-F9B44E7FC89C}" type="pres">
      <dgm:prSet presAssocID="{ECC0DC0D-B9BB-41F4-9292-5000B5A1C172}" presName="rootText" presStyleLbl="node1" presStyleIdx="1" presStyleCnt="3"/>
      <dgm:spPr/>
      <dgm:t>
        <a:bodyPr/>
        <a:lstStyle/>
        <a:p>
          <a:endParaRPr lang="en-AU"/>
        </a:p>
      </dgm:t>
    </dgm:pt>
    <dgm:pt modelId="{F0E8CB23-F0B4-4A18-AE50-D25556A16826}" type="pres">
      <dgm:prSet presAssocID="{ECC0DC0D-B9BB-41F4-9292-5000B5A1C172}" presName="rootConnector" presStyleLbl="node1" presStyleIdx="1" presStyleCnt="3"/>
      <dgm:spPr/>
      <dgm:t>
        <a:bodyPr/>
        <a:lstStyle/>
        <a:p>
          <a:endParaRPr lang="en-AU"/>
        </a:p>
      </dgm:t>
    </dgm:pt>
    <dgm:pt modelId="{ABF3421D-4DF2-4AA8-9DAA-1A0FD245B84F}" type="pres">
      <dgm:prSet presAssocID="{ECC0DC0D-B9BB-41F4-9292-5000B5A1C172}" presName="childShape" presStyleCnt="0"/>
      <dgm:spPr/>
    </dgm:pt>
    <dgm:pt modelId="{34C7FFEF-AF86-4790-8C2C-0ADFB1947C95}" type="pres">
      <dgm:prSet presAssocID="{E028CBA5-0FAF-4023-9631-1979B46740D6}" presName="Name13" presStyleLbl="parChTrans1D2" presStyleIdx="2" presStyleCnt="4"/>
      <dgm:spPr/>
      <dgm:t>
        <a:bodyPr/>
        <a:lstStyle/>
        <a:p>
          <a:endParaRPr lang="en-AU"/>
        </a:p>
      </dgm:t>
    </dgm:pt>
    <dgm:pt modelId="{572B5BAD-ABDB-4EE6-A19F-FFEB2447080B}" type="pres">
      <dgm:prSet presAssocID="{C6BEE92A-02BD-4044-B29B-F1658A0CD39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DFAE015-FD65-47C8-B73D-8CFFFCE1C997}" type="pres">
      <dgm:prSet presAssocID="{EF5A3003-5A9E-47EF-8CB6-0EA5C209086B}" presName="root" presStyleCnt="0"/>
      <dgm:spPr/>
    </dgm:pt>
    <dgm:pt modelId="{6A38F918-7F76-46D6-85AD-7F200BBF31E5}" type="pres">
      <dgm:prSet presAssocID="{EF5A3003-5A9E-47EF-8CB6-0EA5C209086B}" presName="rootComposite" presStyleCnt="0"/>
      <dgm:spPr/>
    </dgm:pt>
    <dgm:pt modelId="{E9017096-4F3D-4EC1-B2D6-09A5FCDC8EAE}" type="pres">
      <dgm:prSet presAssocID="{EF5A3003-5A9E-47EF-8CB6-0EA5C209086B}" presName="rootText" presStyleLbl="node1" presStyleIdx="2" presStyleCnt="3"/>
      <dgm:spPr/>
      <dgm:t>
        <a:bodyPr/>
        <a:lstStyle/>
        <a:p>
          <a:endParaRPr lang="en-AU"/>
        </a:p>
      </dgm:t>
    </dgm:pt>
    <dgm:pt modelId="{8192A0B2-A368-4358-9E69-FB9785D9C85F}" type="pres">
      <dgm:prSet presAssocID="{EF5A3003-5A9E-47EF-8CB6-0EA5C209086B}" presName="rootConnector" presStyleLbl="node1" presStyleIdx="2" presStyleCnt="3"/>
      <dgm:spPr/>
      <dgm:t>
        <a:bodyPr/>
        <a:lstStyle/>
        <a:p>
          <a:endParaRPr lang="en-AU"/>
        </a:p>
      </dgm:t>
    </dgm:pt>
    <dgm:pt modelId="{ACCC32E7-10BB-46BE-A5CE-F0EBEF852B30}" type="pres">
      <dgm:prSet presAssocID="{EF5A3003-5A9E-47EF-8CB6-0EA5C209086B}" presName="childShape" presStyleCnt="0"/>
      <dgm:spPr/>
    </dgm:pt>
    <dgm:pt modelId="{4E9BA5B5-D1AF-44EE-834A-3B44EA9B307D}" type="pres">
      <dgm:prSet presAssocID="{37E19866-7FBE-4CD8-B215-C0EB45713271}" presName="Name13" presStyleLbl="parChTrans1D2" presStyleIdx="3" presStyleCnt="4"/>
      <dgm:spPr/>
      <dgm:t>
        <a:bodyPr/>
        <a:lstStyle/>
        <a:p>
          <a:endParaRPr lang="en-AU"/>
        </a:p>
      </dgm:t>
    </dgm:pt>
    <dgm:pt modelId="{34C8FB46-B4CA-441D-9379-F7C471188B74}" type="pres">
      <dgm:prSet presAssocID="{456F8991-FAED-4A12-9919-9CD6CFDB822D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FF4F6D18-1223-4F3F-AB8A-265442FDAE87}" type="presOf" srcId="{8CDAC788-8DB9-47F1-9DF1-1C67F0555EED}" destId="{1F2E04C8-7F56-4394-B9B0-2602FB3558A6}" srcOrd="0" destOrd="0" presId="urn:microsoft.com/office/officeart/2005/8/layout/hierarchy3"/>
    <dgm:cxn modelId="{DD89083C-639F-4603-BA76-852F2B4D10EB}" type="presOf" srcId="{6ED5DE6D-2D58-4B58-8926-CDE61B278212}" destId="{D1F3B6C4-0399-49FC-9914-73E227891F2E}" srcOrd="0" destOrd="0" presId="urn:microsoft.com/office/officeart/2005/8/layout/hierarchy3"/>
    <dgm:cxn modelId="{D5ED474B-D4B1-408D-9015-8ECE09AD833C}" type="presOf" srcId="{BEE7A864-7020-4838-90C2-4581055BC374}" destId="{572B5BAD-ABDB-4EE6-A19F-FFEB2447080B}" srcOrd="0" destOrd="1" presId="urn:microsoft.com/office/officeart/2005/8/layout/hierarchy3"/>
    <dgm:cxn modelId="{92D02104-B99E-4610-890C-E1E6E7FB85CB}" type="presOf" srcId="{1EB29208-5DFA-4480-AA5A-2387BFE81523}" destId="{D1F3B6C4-0399-49FC-9914-73E227891F2E}" srcOrd="0" destOrd="2" presId="urn:microsoft.com/office/officeart/2005/8/layout/hierarchy3"/>
    <dgm:cxn modelId="{8DBDEA0F-EE52-407C-B92B-A47B67299FD8}" srcId="{5F7CAC7B-5E4A-4B52-9ED5-E05917055009}" destId="{F84B3B79-C717-4635-9C63-1A47A7C0B69E}" srcOrd="0" destOrd="0" parTransId="{BEE445CA-2AB0-4AF2-9211-4D1B341FF1DD}" sibTransId="{F85CEA33-E47D-4295-9CD6-772293D6D758}"/>
    <dgm:cxn modelId="{1DCCB28E-3CD8-4F85-9EB7-0FF63CCFA4D1}" type="presOf" srcId="{72E3D07D-4BF5-41C9-9376-F787C7B21E94}" destId="{28A25F24-88EA-4DAB-AB78-513261BE23DC}" srcOrd="0" destOrd="0" presId="urn:microsoft.com/office/officeart/2005/8/layout/hierarchy3"/>
    <dgm:cxn modelId="{6D9C73CA-5F31-4514-8C95-A4B3207975B1}" type="presOf" srcId="{ECC0DC0D-B9BB-41F4-9292-5000B5A1C172}" destId="{74E672AF-51F3-4FEE-A46A-F9B44E7FC89C}" srcOrd="0" destOrd="0" presId="urn:microsoft.com/office/officeart/2005/8/layout/hierarchy3"/>
    <dgm:cxn modelId="{88675557-3D57-4EE0-803C-67C030E6F5A3}" type="presOf" srcId="{EF5A3003-5A9E-47EF-8CB6-0EA5C209086B}" destId="{8192A0B2-A368-4358-9E69-FB9785D9C85F}" srcOrd="1" destOrd="0" presId="urn:microsoft.com/office/officeart/2005/8/layout/hierarchy3"/>
    <dgm:cxn modelId="{8B47920F-82EF-4ABA-882E-BF0FBF549499}" srcId="{456F8991-FAED-4A12-9919-9CD6CFDB822D}" destId="{FEC18C47-E0E9-4726-AEF3-AB44ABDA377A}" srcOrd="4" destOrd="0" parTransId="{737A86B2-CC17-421C-A392-D478BC30E435}" sibTransId="{5AD631A7-6F07-472D-81E3-F739C6B89421}"/>
    <dgm:cxn modelId="{AF43C2CF-60DE-4BD5-9E1C-06D7B0496EBE}" srcId="{456F8991-FAED-4A12-9919-9CD6CFDB822D}" destId="{47129D5A-9DAD-4014-B3F2-CDEB333FEDDA}" srcOrd="1" destOrd="0" parTransId="{529D32EE-A971-4819-8E15-950246185066}" sibTransId="{C702226E-9A06-43B2-A12D-B1D567A42C8C}"/>
    <dgm:cxn modelId="{64051571-5C37-465E-9403-81517466E7B7}" type="presOf" srcId="{7B2AE87D-9240-4547-A177-0574C84B5B5D}" destId="{913DCC8E-C5F4-4FD6-9362-03BA426E3B75}" srcOrd="0" destOrd="2" presId="urn:microsoft.com/office/officeart/2005/8/layout/hierarchy3"/>
    <dgm:cxn modelId="{C1B10A02-1A31-4578-AF61-B6C7668AA9F1}" srcId="{456F8991-FAED-4A12-9919-9CD6CFDB822D}" destId="{F5AE4AE1-873C-4899-A40C-59B1EA734571}" srcOrd="3" destOrd="0" parTransId="{330CC749-6B6F-415C-916B-F19FEF645A78}" sibTransId="{2771DD59-C26B-4963-9DA3-D42F6DAEF482}"/>
    <dgm:cxn modelId="{879ED207-122A-4988-860C-AD1AA6ED9A7F}" srcId="{5F7CAC7B-5E4A-4B52-9ED5-E05917055009}" destId="{D35340AA-B793-457F-9AA2-3CF6EAAB2F09}" srcOrd="2" destOrd="0" parTransId="{5A65CB1C-666A-4A5A-971B-B807F5CDF56A}" sibTransId="{C5237C20-2F05-4F09-9329-03A5E1E47E00}"/>
    <dgm:cxn modelId="{7F5E0B86-41E4-42F6-AE5D-A5A918344C87}" srcId="{5F7CAC7B-5E4A-4B52-9ED5-E05917055009}" destId="{04EEAD66-D4CB-4426-82A4-393C05D2D292}" srcOrd="4" destOrd="0" parTransId="{C0504D3D-7079-4C22-9E66-B7CA5F3FB8E9}" sibTransId="{B5F98170-0C62-4DA0-A2FA-1201F8C58BA4}"/>
    <dgm:cxn modelId="{1FF1746B-4BEF-4855-A48A-5E144A5E0441}" type="presOf" srcId="{84E727F3-7520-4ED7-9824-1C3920ABC0BD}" destId="{D1F3B6C4-0399-49FC-9914-73E227891F2E}" srcOrd="0" destOrd="4" presId="urn:microsoft.com/office/officeart/2005/8/layout/hierarchy3"/>
    <dgm:cxn modelId="{E0F74595-20CE-4048-B0E3-050A36FF8009}" srcId="{ECC0DC0D-B9BB-41F4-9292-5000B5A1C172}" destId="{C6BEE92A-02BD-4044-B29B-F1658A0CD397}" srcOrd="0" destOrd="0" parTransId="{E028CBA5-0FAF-4023-9631-1979B46740D6}" sibTransId="{1006E92F-DB2A-4CA0-9E0B-0572E72B01AE}"/>
    <dgm:cxn modelId="{243063D0-B1F3-4B6F-BBC6-85ABD2267609}" type="presOf" srcId="{D35340AA-B793-457F-9AA2-3CF6EAAB2F09}" destId="{913DCC8E-C5F4-4FD6-9362-03BA426E3B75}" srcOrd="0" destOrd="3" presId="urn:microsoft.com/office/officeart/2005/8/layout/hierarchy3"/>
    <dgm:cxn modelId="{F759CAAE-822F-4CBD-B277-7C5F8D089EB8}" type="presOf" srcId="{456F8991-FAED-4A12-9919-9CD6CFDB822D}" destId="{34C8FB46-B4CA-441D-9379-F7C471188B74}" srcOrd="0" destOrd="0" presId="urn:microsoft.com/office/officeart/2005/8/layout/hierarchy3"/>
    <dgm:cxn modelId="{832A95A6-4451-410F-9CF6-51C20BA8CDD8}" srcId="{6ED5DE6D-2D58-4B58-8926-CDE61B278212}" destId="{84E727F3-7520-4ED7-9824-1C3920ABC0BD}" srcOrd="3" destOrd="0" parTransId="{538CE261-9C47-4875-B16E-5F3BB746C122}" sibTransId="{BB1AF6D9-6592-4D2C-914E-2EBE4B21F709}"/>
    <dgm:cxn modelId="{A9405F06-6A70-4308-82A7-F27B988CC350}" type="presOf" srcId="{C6BEE92A-02BD-4044-B29B-F1658A0CD397}" destId="{572B5BAD-ABDB-4EE6-A19F-FFEB2447080B}" srcOrd="0" destOrd="0" presId="urn:microsoft.com/office/officeart/2005/8/layout/hierarchy3"/>
    <dgm:cxn modelId="{889AEDA0-2B83-4BC5-8B11-3651D40CE94D}" srcId="{8CDAC788-8DB9-47F1-9DF1-1C67F0555EED}" destId="{EF5A3003-5A9E-47EF-8CB6-0EA5C209086B}" srcOrd="2" destOrd="0" parTransId="{1A6E43DF-EC40-40F7-8F19-BB880F964329}" sibTransId="{25A241B1-3FA5-4EA1-9443-4A731414FE6D}"/>
    <dgm:cxn modelId="{06A74E55-BBA0-40F6-975D-67834816388A}" type="presOf" srcId="{2160C047-AA45-498A-858B-2B014195FB84}" destId="{34C8FB46-B4CA-441D-9379-F7C471188B74}" srcOrd="0" destOrd="1" presId="urn:microsoft.com/office/officeart/2005/8/layout/hierarchy3"/>
    <dgm:cxn modelId="{3BFF5CC1-3F32-4E97-B223-583B65FCB6D8}" type="presOf" srcId="{6BD88F3A-F4BA-4369-8F0F-E5E97ED35BBF}" destId="{D1F3B6C4-0399-49FC-9914-73E227891F2E}" srcOrd="0" destOrd="3" presId="urn:microsoft.com/office/officeart/2005/8/layout/hierarchy3"/>
    <dgm:cxn modelId="{6BA73040-15D1-415D-8B5C-EA17A7A0CC56}" type="presOf" srcId="{F5AE4AE1-873C-4899-A40C-59B1EA734571}" destId="{34C8FB46-B4CA-441D-9379-F7C471188B74}" srcOrd="0" destOrd="4" presId="urn:microsoft.com/office/officeart/2005/8/layout/hierarchy3"/>
    <dgm:cxn modelId="{E107208E-92F8-4436-BA9A-17FACE77DFC2}" srcId="{456F8991-FAED-4A12-9919-9CD6CFDB822D}" destId="{2160C047-AA45-498A-858B-2B014195FB84}" srcOrd="0" destOrd="0" parTransId="{ABBCC64E-3E42-4682-90E7-C175A1682DDF}" sibTransId="{93053DC2-0B11-4973-9DCD-D5B48F756691}"/>
    <dgm:cxn modelId="{34BC1B35-67EC-4F10-B4FF-0F4D29D6EB70}" type="presOf" srcId="{ECC0DC0D-B9BB-41F4-9292-5000B5A1C172}" destId="{F0E8CB23-F0B4-4A18-AE50-D25556A16826}" srcOrd="1" destOrd="0" presId="urn:microsoft.com/office/officeart/2005/8/layout/hierarchy3"/>
    <dgm:cxn modelId="{517BD5E1-F910-4966-8FD0-76EB0EE9CE62}" type="presOf" srcId="{37E19866-7FBE-4CD8-B215-C0EB45713271}" destId="{4E9BA5B5-D1AF-44EE-834A-3B44EA9B307D}" srcOrd="0" destOrd="0" presId="urn:microsoft.com/office/officeart/2005/8/layout/hierarchy3"/>
    <dgm:cxn modelId="{289D6BAD-4A6B-4034-A5ED-879A68C617C7}" type="presOf" srcId="{04EEAD66-D4CB-4426-82A4-393C05D2D292}" destId="{913DCC8E-C5F4-4FD6-9362-03BA426E3B75}" srcOrd="0" destOrd="5" presId="urn:microsoft.com/office/officeart/2005/8/layout/hierarchy3"/>
    <dgm:cxn modelId="{56D2EDCF-681F-4C76-95B1-3C6C850ADED1}" type="presOf" srcId="{F84B3B79-C717-4635-9C63-1A47A7C0B69E}" destId="{913DCC8E-C5F4-4FD6-9362-03BA426E3B75}" srcOrd="0" destOrd="1" presId="urn:microsoft.com/office/officeart/2005/8/layout/hierarchy3"/>
    <dgm:cxn modelId="{EE6C83A0-0310-41C1-918E-DA1F323DA96F}" srcId="{5F7CAC7B-5E4A-4B52-9ED5-E05917055009}" destId="{7B2AE87D-9240-4547-A177-0574C84B5B5D}" srcOrd="1" destOrd="0" parTransId="{8A7C026E-CC97-410F-9E04-55F413530C8F}" sibTransId="{574FCB4F-6BC0-48E2-8D42-525E229E4121}"/>
    <dgm:cxn modelId="{29268898-13AD-4A2A-A296-C5359AEDD3DB}" srcId="{5F7CAC7B-5E4A-4B52-9ED5-E05917055009}" destId="{7D712939-301E-4661-94FF-7A3BBA456F81}" srcOrd="3" destOrd="0" parTransId="{9D47B4DB-9624-40E7-A9EE-CCB90693E8CC}" sibTransId="{2621CC12-B6A6-4E86-8F7C-D9ED4294BD91}"/>
    <dgm:cxn modelId="{BA35E653-B5C5-429F-AFBD-3815EA12BAE2}" type="presOf" srcId="{7D712939-301E-4661-94FF-7A3BBA456F81}" destId="{913DCC8E-C5F4-4FD6-9362-03BA426E3B75}" srcOrd="0" destOrd="4" presId="urn:microsoft.com/office/officeart/2005/8/layout/hierarchy3"/>
    <dgm:cxn modelId="{0525089B-F3FA-42E6-ABDE-BA7FD9FBF23D}" type="presOf" srcId="{FEC18C47-E0E9-4726-AEF3-AB44ABDA377A}" destId="{34C8FB46-B4CA-441D-9379-F7C471188B74}" srcOrd="0" destOrd="5" presId="urn:microsoft.com/office/officeart/2005/8/layout/hierarchy3"/>
    <dgm:cxn modelId="{B091A776-387A-47A1-9A02-F637319475F2}" srcId="{8CDAC788-8DB9-47F1-9DF1-1C67F0555EED}" destId="{ECC0DC0D-B9BB-41F4-9292-5000B5A1C172}" srcOrd="1" destOrd="0" parTransId="{F59AAC5C-3716-4AFA-ABA3-3987962ADD67}" sibTransId="{A71BA6DF-8BED-48F1-983F-6D4F524C2987}"/>
    <dgm:cxn modelId="{4BAC9B5C-F957-4FDD-96E8-C6D850FF64D5}" type="presOf" srcId="{5F7CAC7B-5E4A-4B52-9ED5-E05917055009}" destId="{913DCC8E-C5F4-4FD6-9362-03BA426E3B75}" srcOrd="0" destOrd="0" presId="urn:microsoft.com/office/officeart/2005/8/layout/hierarchy3"/>
    <dgm:cxn modelId="{924F9DD8-F4CB-4F4C-976F-0340FB0F4B78}" srcId="{C6BEE92A-02BD-4044-B29B-F1658A0CD397}" destId="{BEE7A864-7020-4838-90C2-4581055BC374}" srcOrd="0" destOrd="0" parTransId="{074B9055-D136-4E19-B424-EE7BF3A541BD}" sibTransId="{5566C9A7-A87F-4258-91B4-7269CEA50582}"/>
    <dgm:cxn modelId="{2341183E-AF65-4E7A-8AD6-C118873A864E}" type="presOf" srcId="{47129D5A-9DAD-4014-B3F2-CDEB333FEDDA}" destId="{34C8FB46-B4CA-441D-9379-F7C471188B74}" srcOrd="0" destOrd="2" presId="urn:microsoft.com/office/officeart/2005/8/layout/hierarchy3"/>
    <dgm:cxn modelId="{D9351D78-EF04-4250-9F64-5E16068A8FB2}" type="presOf" srcId="{72E3D07D-4BF5-41C9-9376-F787C7B21E94}" destId="{1D26ABD1-B847-4B7B-92E3-DC1A7C3CD9C1}" srcOrd="1" destOrd="0" presId="urn:microsoft.com/office/officeart/2005/8/layout/hierarchy3"/>
    <dgm:cxn modelId="{F186713B-1BE7-405E-828D-D37C14B965DC}" type="presOf" srcId="{E028CBA5-0FAF-4023-9631-1979B46740D6}" destId="{34C7FFEF-AF86-4790-8C2C-0ADFB1947C95}" srcOrd="0" destOrd="0" presId="urn:microsoft.com/office/officeart/2005/8/layout/hierarchy3"/>
    <dgm:cxn modelId="{AB522DF2-55EE-4193-AA6E-1E6AB58EEA86}" srcId="{72E3D07D-4BF5-41C9-9376-F787C7B21E94}" destId="{5F7CAC7B-5E4A-4B52-9ED5-E05917055009}" srcOrd="0" destOrd="0" parTransId="{8CB493BA-38AE-49F1-B52D-7988BAC1C106}" sibTransId="{199EDBF4-9443-4B9E-B2D6-A1A8CCFE0680}"/>
    <dgm:cxn modelId="{82FE38D6-D771-477D-84DE-F66BB37A83C7}" type="presOf" srcId="{8CB493BA-38AE-49F1-B52D-7988BAC1C106}" destId="{A3AAEB81-37CC-4F33-8E65-3C9BDE0C3969}" srcOrd="0" destOrd="0" presId="urn:microsoft.com/office/officeart/2005/8/layout/hierarchy3"/>
    <dgm:cxn modelId="{3BC435E9-4553-4669-AAF6-7D5F3AC4BF2F}" srcId="{6ED5DE6D-2D58-4B58-8926-CDE61B278212}" destId="{8E4508D7-A809-456E-9059-AB2A2DE79DFE}" srcOrd="0" destOrd="0" parTransId="{176CE183-0401-4A48-BE0D-71D337DD5414}" sibTransId="{A4B77BCC-DD69-41E3-8590-9F420BB04B7D}"/>
    <dgm:cxn modelId="{561E9F92-BAEE-4473-A01F-79EF57490880}" srcId="{8CDAC788-8DB9-47F1-9DF1-1C67F0555EED}" destId="{72E3D07D-4BF5-41C9-9376-F787C7B21E94}" srcOrd="0" destOrd="0" parTransId="{842629F4-8800-495B-A313-E234946BE917}" sibTransId="{4DBB0D6B-ABD1-444E-BBDE-5D5F36BCB6D5}"/>
    <dgm:cxn modelId="{39DE2F68-6979-434F-BA87-9007AC9A296A}" type="presOf" srcId="{B52CCFBC-025A-4A53-9248-CDA4A1C9E458}" destId="{34C8FB46-B4CA-441D-9379-F7C471188B74}" srcOrd="0" destOrd="3" presId="urn:microsoft.com/office/officeart/2005/8/layout/hierarchy3"/>
    <dgm:cxn modelId="{FB93741B-DA95-4637-8AA9-AC1675939558}" srcId="{EF5A3003-5A9E-47EF-8CB6-0EA5C209086B}" destId="{456F8991-FAED-4A12-9919-9CD6CFDB822D}" srcOrd="0" destOrd="0" parTransId="{37E19866-7FBE-4CD8-B215-C0EB45713271}" sibTransId="{48580BE7-B581-4FB1-911C-E7FE59BD9A6C}"/>
    <dgm:cxn modelId="{B5EE7A4E-B941-4DDD-90AD-780F6AC1C3B1}" type="presOf" srcId="{EF5A3003-5A9E-47EF-8CB6-0EA5C209086B}" destId="{E9017096-4F3D-4EC1-B2D6-09A5FCDC8EAE}" srcOrd="0" destOrd="0" presId="urn:microsoft.com/office/officeart/2005/8/layout/hierarchy3"/>
    <dgm:cxn modelId="{0083B60C-69D1-4A38-8E03-DD9444672CC4}" srcId="{456F8991-FAED-4A12-9919-9CD6CFDB822D}" destId="{B52CCFBC-025A-4A53-9248-CDA4A1C9E458}" srcOrd="2" destOrd="0" parTransId="{C0FC8876-7B6F-4385-B6BC-35121A5117B9}" sibTransId="{38870972-A762-4E5A-A3ED-279C836AF38E}"/>
    <dgm:cxn modelId="{7C4EA491-D467-4648-8A6B-9952A18E6CB8}" srcId="{6ED5DE6D-2D58-4B58-8926-CDE61B278212}" destId="{6BD88F3A-F4BA-4369-8F0F-E5E97ED35BBF}" srcOrd="2" destOrd="0" parTransId="{5DC63F7E-7EF5-4EA7-8F1D-2420C1FE72BE}" sibTransId="{C94BA14E-9149-468B-82D3-EF25FDB201E5}"/>
    <dgm:cxn modelId="{B3E7BECF-2755-4B51-B544-B0543C0C772D}" srcId="{6ED5DE6D-2D58-4B58-8926-CDE61B278212}" destId="{1EB29208-5DFA-4480-AA5A-2387BFE81523}" srcOrd="1" destOrd="0" parTransId="{580992F8-D122-4E1D-8800-0FEB6471ACCB}" sibTransId="{7DA8C08E-8E9C-46F8-AE1E-95565183F28C}"/>
    <dgm:cxn modelId="{6BF66A45-FC22-449E-8C10-95DE4EAA6CE1}" type="presOf" srcId="{E38E41A1-721C-4388-AEA7-B3C34E6635D7}" destId="{A580EC3F-6B1A-4266-9126-09100AFDC55C}" srcOrd="0" destOrd="0" presId="urn:microsoft.com/office/officeart/2005/8/layout/hierarchy3"/>
    <dgm:cxn modelId="{1D370F3E-1126-41AA-9E76-CCFCAC032F0C}" type="presOf" srcId="{8E4508D7-A809-456E-9059-AB2A2DE79DFE}" destId="{D1F3B6C4-0399-49FC-9914-73E227891F2E}" srcOrd="0" destOrd="1" presId="urn:microsoft.com/office/officeart/2005/8/layout/hierarchy3"/>
    <dgm:cxn modelId="{CFB527BA-086C-47A6-B655-8EA57123CD03}" srcId="{72E3D07D-4BF5-41C9-9376-F787C7B21E94}" destId="{6ED5DE6D-2D58-4B58-8926-CDE61B278212}" srcOrd="1" destOrd="0" parTransId="{E38E41A1-721C-4388-AEA7-B3C34E6635D7}" sibTransId="{0521954E-CBDA-4AF5-95B4-97ECCE8203AD}"/>
    <dgm:cxn modelId="{66B9EF48-AF82-45B1-93D0-F5CAE56233C5}" type="presParOf" srcId="{1F2E04C8-7F56-4394-B9B0-2602FB3558A6}" destId="{E30DBC78-05A6-4F6F-8E35-65F3E1365217}" srcOrd="0" destOrd="0" presId="urn:microsoft.com/office/officeart/2005/8/layout/hierarchy3"/>
    <dgm:cxn modelId="{045856AA-931F-488D-9406-38DBE1D3F25B}" type="presParOf" srcId="{E30DBC78-05A6-4F6F-8E35-65F3E1365217}" destId="{612D28DF-7961-447D-A260-B71385984539}" srcOrd="0" destOrd="0" presId="urn:microsoft.com/office/officeart/2005/8/layout/hierarchy3"/>
    <dgm:cxn modelId="{7BCD7E9A-AF91-4868-A936-90652ABB37B5}" type="presParOf" srcId="{612D28DF-7961-447D-A260-B71385984539}" destId="{28A25F24-88EA-4DAB-AB78-513261BE23DC}" srcOrd="0" destOrd="0" presId="urn:microsoft.com/office/officeart/2005/8/layout/hierarchy3"/>
    <dgm:cxn modelId="{6583A5E1-978A-4901-A8F3-8189F3B26C39}" type="presParOf" srcId="{612D28DF-7961-447D-A260-B71385984539}" destId="{1D26ABD1-B847-4B7B-92E3-DC1A7C3CD9C1}" srcOrd="1" destOrd="0" presId="urn:microsoft.com/office/officeart/2005/8/layout/hierarchy3"/>
    <dgm:cxn modelId="{DA7E9047-127A-4105-A0E1-4F5E5E480669}" type="presParOf" srcId="{E30DBC78-05A6-4F6F-8E35-65F3E1365217}" destId="{BE43948D-2CB7-47E0-8710-68B5AC0CA787}" srcOrd="1" destOrd="0" presId="urn:microsoft.com/office/officeart/2005/8/layout/hierarchy3"/>
    <dgm:cxn modelId="{22B1FA2F-148A-40DD-9FD0-A978CED6B5A8}" type="presParOf" srcId="{BE43948D-2CB7-47E0-8710-68B5AC0CA787}" destId="{A3AAEB81-37CC-4F33-8E65-3C9BDE0C3969}" srcOrd="0" destOrd="0" presId="urn:microsoft.com/office/officeart/2005/8/layout/hierarchy3"/>
    <dgm:cxn modelId="{6E63561A-201A-459A-968D-E56E5A9D2FAE}" type="presParOf" srcId="{BE43948D-2CB7-47E0-8710-68B5AC0CA787}" destId="{913DCC8E-C5F4-4FD6-9362-03BA426E3B75}" srcOrd="1" destOrd="0" presId="urn:microsoft.com/office/officeart/2005/8/layout/hierarchy3"/>
    <dgm:cxn modelId="{04173D5D-7C1B-4920-81CF-FC14B05111C2}" type="presParOf" srcId="{BE43948D-2CB7-47E0-8710-68B5AC0CA787}" destId="{A580EC3F-6B1A-4266-9126-09100AFDC55C}" srcOrd="2" destOrd="0" presId="urn:microsoft.com/office/officeart/2005/8/layout/hierarchy3"/>
    <dgm:cxn modelId="{AB66CC4D-5A8A-4011-B150-7E2F78FBC1B1}" type="presParOf" srcId="{BE43948D-2CB7-47E0-8710-68B5AC0CA787}" destId="{D1F3B6C4-0399-49FC-9914-73E227891F2E}" srcOrd="3" destOrd="0" presId="urn:microsoft.com/office/officeart/2005/8/layout/hierarchy3"/>
    <dgm:cxn modelId="{F793CAB6-11AA-46EC-8A99-699BA4AC736B}" type="presParOf" srcId="{1F2E04C8-7F56-4394-B9B0-2602FB3558A6}" destId="{B67FB03B-956A-4E43-A1C6-D8DECD435FDB}" srcOrd="1" destOrd="0" presId="urn:microsoft.com/office/officeart/2005/8/layout/hierarchy3"/>
    <dgm:cxn modelId="{133B9CBE-A364-4FDB-A26D-71319A32415D}" type="presParOf" srcId="{B67FB03B-956A-4E43-A1C6-D8DECD435FDB}" destId="{C7B8E08F-798B-4FD2-8B9C-A8327C46D8E4}" srcOrd="0" destOrd="0" presId="urn:microsoft.com/office/officeart/2005/8/layout/hierarchy3"/>
    <dgm:cxn modelId="{2A31192C-2CEF-40AA-8575-D624744019DC}" type="presParOf" srcId="{C7B8E08F-798B-4FD2-8B9C-A8327C46D8E4}" destId="{74E672AF-51F3-4FEE-A46A-F9B44E7FC89C}" srcOrd="0" destOrd="0" presId="urn:microsoft.com/office/officeart/2005/8/layout/hierarchy3"/>
    <dgm:cxn modelId="{C2026E43-0E40-4910-924A-68741184568A}" type="presParOf" srcId="{C7B8E08F-798B-4FD2-8B9C-A8327C46D8E4}" destId="{F0E8CB23-F0B4-4A18-AE50-D25556A16826}" srcOrd="1" destOrd="0" presId="urn:microsoft.com/office/officeart/2005/8/layout/hierarchy3"/>
    <dgm:cxn modelId="{E161C64F-A118-4BE1-BF94-92FD8BA6AC6B}" type="presParOf" srcId="{B67FB03B-956A-4E43-A1C6-D8DECD435FDB}" destId="{ABF3421D-4DF2-4AA8-9DAA-1A0FD245B84F}" srcOrd="1" destOrd="0" presId="urn:microsoft.com/office/officeart/2005/8/layout/hierarchy3"/>
    <dgm:cxn modelId="{C405BD05-A90A-4A98-8B41-D82420165F6C}" type="presParOf" srcId="{ABF3421D-4DF2-4AA8-9DAA-1A0FD245B84F}" destId="{34C7FFEF-AF86-4790-8C2C-0ADFB1947C95}" srcOrd="0" destOrd="0" presId="urn:microsoft.com/office/officeart/2005/8/layout/hierarchy3"/>
    <dgm:cxn modelId="{E2EB9332-8905-4480-AE2D-FEB88ED20354}" type="presParOf" srcId="{ABF3421D-4DF2-4AA8-9DAA-1A0FD245B84F}" destId="{572B5BAD-ABDB-4EE6-A19F-FFEB2447080B}" srcOrd="1" destOrd="0" presId="urn:microsoft.com/office/officeart/2005/8/layout/hierarchy3"/>
    <dgm:cxn modelId="{576BC14F-6098-4825-9584-D1C650323B54}" type="presParOf" srcId="{1F2E04C8-7F56-4394-B9B0-2602FB3558A6}" destId="{8DFAE015-FD65-47C8-B73D-8CFFFCE1C997}" srcOrd="2" destOrd="0" presId="urn:microsoft.com/office/officeart/2005/8/layout/hierarchy3"/>
    <dgm:cxn modelId="{8EE1C8C8-6491-4FE4-A51A-9551D25595A5}" type="presParOf" srcId="{8DFAE015-FD65-47C8-B73D-8CFFFCE1C997}" destId="{6A38F918-7F76-46D6-85AD-7F200BBF31E5}" srcOrd="0" destOrd="0" presId="urn:microsoft.com/office/officeart/2005/8/layout/hierarchy3"/>
    <dgm:cxn modelId="{61E88EFB-BE19-43AC-9C69-584FE6609222}" type="presParOf" srcId="{6A38F918-7F76-46D6-85AD-7F200BBF31E5}" destId="{E9017096-4F3D-4EC1-B2D6-09A5FCDC8EAE}" srcOrd="0" destOrd="0" presId="urn:microsoft.com/office/officeart/2005/8/layout/hierarchy3"/>
    <dgm:cxn modelId="{D4E76C18-F20B-4C6F-B6C0-AB1099F53511}" type="presParOf" srcId="{6A38F918-7F76-46D6-85AD-7F200BBF31E5}" destId="{8192A0B2-A368-4358-9E69-FB9785D9C85F}" srcOrd="1" destOrd="0" presId="urn:microsoft.com/office/officeart/2005/8/layout/hierarchy3"/>
    <dgm:cxn modelId="{6486353B-DF4A-47BB-A589-81637A5FCB5B}" type="presParOf" srcId="{8DFAE015-FD65-47C8-B73D-8CFFFCE1C997}" destId="{ACCC32E7-10BB-46BE-A5CE-F0EBEF852B30}" srcOrd="1" destOrd="0" presId="urn:microsoft.com/office/officeart/2005/8/layout/hierarchy3"/>
    <dgm:cxn modelId="{9FE4D10B-AA3A-4124-A225-BDF92571907E}" type="presParOf" srcId="{ACCC32E7-10BB-46BE-A5CE-F0EBEF852B30}" destId="{4E9BA5B5-D1AF-44EE-834A-3B44EA9B307D}" srcOrd="0" destOrd="0" presId="urn:microsoft.com/office/officeart/2005/8/layout/hierarchy3"/>
    <dgm:cxn modelId="{7F5DC3F9-384B-456B-A07A-43DED7E2EF1D}" type="presParOf" srcId="{ACCC32E7-10BB-46BE-A5CE-F0EBEF852B30}" destId="{34C8FB46-B4CA-441D-9379-F7C471188B7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1CE3FB-70CA-436C-A752-1B35DA970161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7B682BF-42CD-4192-8275-6DA6A25C4CA3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AU" dirty="0" smtClean="0"/>
            <a:t>Material recycling</a:t>
          </a:r>
          <a:endParaRPr lang="en-AU" dirty="0"/>
        </a:p>
      </dgm:t>
    </dgm:pt>
    <dgm:pt modelId="{8F1005C7-099F-47DD-8571-9508E86E273A}" type="parTrans" cxnId="{31F8398F-7CCA-4D51-8663-6EA2F0C916D2}">
      <dgm:prSet/>
      <dgm:spPr/>
      <dgm:t>
        <a:bodyPr/>
        <a:lstStyle/>
        <a:p>
          <a:endParaRPr lang="en-AU"/>
        </a:p>
      </dgm:t>
    </dgm:pt>
    <dgm:pt modelId="{F91AAED7-3668-4717-9323-44D786211467}" type="sibTrans" cxnId="{31F8398F-7CCA-4D51-8663-6EA2F0C916D2}">
      <dgm:prSet/>
      <dgm:spPr/>
      <dgm:t>
        <a:bodyPr/>
        <a:lstStyle/>
        <a:p>
          <a:endParaRPr lang="en-AU"/>
        </a:p>
      </dgm:t>
    </dgm:pt>
    <dgm:pt modelId="{F5D8B7D6-72D5-4841-AAAB-225854A8ADC4}">
      <dgm:prSet phldrT="[Text]"/>
      <dgm:spPr>
        <a:solidFill>
          <a:schemeClr val="accent1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n-AU" dirty="0" smtClean="0"/>
            <a:t>Energy recovery</a:t>
          </a:r>
          <a:endParaRPr lang="en-AU" dirty="0"/>
        </a:p>
      </dgm:t>
    </dgm:pt>
    <dgm:pt modelId="{4E8CD457-6AD1-4DEB-9CE3-A2E1FDEE7622}" type="parTrans" cxnId="{B980BFBD-C8E9-4FAB-9AC5-4720E7F7A05E}">
      <dgm:prSet/>
      <dgm:spPr/>
      <dgm:t>
        <a:bodyPr/>
        <a:lstStyle/>
        <a:p>
          <a:endParaRPr lang="en-AU"/>
        </a:p>
      </dgm:t>
    </dgm:pt>
    <dgm:pt modelId="{76741CF3-0C87-43F4-9655-B7E17A876392}" type="sibTrans" cxnId="{B980BFBD-C8E9-4FAB-9AC5-4720E7F7A05E}">
      <dgm:prSet/>
      <dgm:spPr/>
      <dgm:t>
        <a:bodyPr/>
        <a:lstStyle/>
        <a:p>
          <a:endParaRPr lang="en-AU"/>
        </a:p>
      </dgm:t>
    </dgm:pt>
    <dgm:pt modelId="{01417F21-C312-47EF-82CB-E636E038224D}">
      <dgm:prSet phldrT="[Text]"/>
      <dgm:spPr/>
      <dgm:t>
        <a:bodyPr/>
        <a:lstStyle/>
        <a:p>
          <a:endParaRPr lang="en-AU" dirty="0" smtClean="0"/>
        </a:p>
        <a:p>
          <a:r>
            <a:rPr lang="en-AU" dirty="0" smtClean="0"/>
            <a:t>Safe disposal</a:t>
          </a:r>
          <a:endParaRPr lang="en-AU" dirty="0"/>
        </a:p>
      </dgm:t>
    </dgm:pt>
    <dgm:pt modelId="{B1F9A3CA-E0EB-495E-A8FB-83D2A6D97B7C}" type="parTrans" cxnId="{D9BF41EB-D75B-4596-9928-ABA51E13704A}">
      <dgm:prSet/>
      <dgm:spPr/>
      <dgm:t>
        <a:bodyPr/>
        <a:lstStyle/>
        <a:p>
          <a:endParaRPr lang="en-AU"/>
        </a:p>
      </dgm:t>
    </dgm:pt>
    <dgm:pt modelId="{016C95FE-2248-4470-AD26-264796ED1C33}" type="sibTrans" cxnId="{D9BF41EB-D75B-4596-9928-ABA51E13704A}">
      <dgm:prSet/>
      <dgm:spPr/>
      <dgm:t>
        <a:bodyPr/>
        <a:lstStyle/>
        <a:p>
          <a:endParaRPr lang="en-AU"/>
        </a:p>
      </dgm:t>
    </dgm:pt>
    <dgm:pt modelId="{9DCEDD03-2981-4B17-97E3-261EA1EDD251}" type="pres">
      <dgm:prSet presAssocID="{3F1CE3FB-70CA-436C-A752-1B35DA970161}" presName="Name0" presStyleCnt="0">
        <dgm:presLayoutVars>
          <dgm:dir/>
          <dgm:animLvl val="lvl"/>
          <dgm:resizeHandles val="exact"/>
        </dgm:presLayoutVars>
      </dgm:prSet>
      <dgm:spPr/>
    </dgm:pt>
    <dgm:pt modelId="{6A7301AC-5E51-4FE9-940E-A71401701851}" type="pres">
      <dgm:prSet presAssocID="{A7B682BF-42CD-4192-8275-6DA6A25C4CA3}" presName="Name8" presStyleCnt="0"/>
      <dgm:spPr/>
    </dgm:pt>
    <dgm:pt modelId="{41F847C4-85C8-4803-8EA8-BC15F030E829}" type="pres">
      <dgm:prSet presAssocID="{A7B682BF-42CD-4192-8275-6DA6A25C4CA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2E34577-B8A6-4378-B4DB-021D1EF1DFD1}" type="pres">
      <dgm:prSet presAssocID="{A7B682BF-42CD-4192-8275-6DA6A25C4CA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FA0491F-4411-4E30-9BB3-6DACCBF85910}" type="pres">
      <dgm:prSet presAssocID="{F5D8B7D6-72D5-4841-AAAB-225854A8ADC4}" presName="Name8" presStyleCnt="0"/>
      <dgm:spPr/>
    </dgm:pt>
    <dgm:pt modelId="{6830F649-E0ED-4B14-9848-9BCCA707B2ED}" type="pres">
      <dgm:prSet presAssocID="{F5D8B7D6-72D5-4841-AAAB-225854A8ADC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8A1F-C1A7-4A03-B9D9-EFA3EC67BCA2}" type="pres">
      <dgm:prSet presAssocID="{F5D8B7D6-72D5-4841-AAAB-225854A8AD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FECABD1-F05A-4FFA-BC9F-2193DDA36107}" type="pres">
      <dgm:prSet presAssocID="{01417F21-C312-47EF-82CB-E636E038224D}" presName="Name8" presStyleCnt="0"/>
      <dgm:spPr/>
    </dgm:pt>
    <dgm:pt modelId="{96AD25B3-E448-4041-811C-CFB3E8B53DB4}" type="pres">
      <dgm:prSet presAssocID="{01417F21-C312-47EF-82CB-E636E038224D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4C453C7-98FD-41B8-9B69-8B59C69B253A}" type="pres">
      <dgm:prSet presAssocID="{01417F21-C312-47EF-82CB-E636E038224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C8782EB5-8D92-4520-810E-73D14A851DAE}" type="presOf" srcId="{3F1CE3FB-70CA-436C-A752-1B35DA970161}" destId="{9DCEDD03-2981-4B17-97E3-261EA1EDD251}" srcOrd="0" destOrd="0" presId="urn:microsoft.com/office/officeart/2005/8/layout/pyramid3"/>
    <dgm:cxn modelId="{31F8398F-7CCA-4D51-8663-6EA2F0C916D2}" srcId="{3F1CE3FB-70CA-436C-A752-1B35DA970161}" destId="{A7B682BF-42CD-4192-8275-6DA6A25C4CA3}" srcOrd="0" destOrd="0" parTransId="{8F1005C7-099F-47DD-8571-9508E86E273A}" sibTransId="{F91AAED7-3668-4717-9323-44D786211467}"/>
    <dgm:cxn modelId="{B980BFBD-C8E9-4FAB-9AC5-4720E7F7A05E}" srcId="{3F1CE3FB-70CA-436C-A752-1B35DA970161}" destId="{F5D8B7D6-72D5-4841-AAAB-225854A8ADC4}" srcOrd="1" destOrd="0" parTransId="{4E8CD457-6AD1-4DEB-9CE3-A2E1FDEE7622}" sibTransId="{76741CF3-0C87-43F4-9655-B7E17A876392}"/>
    <dgm:cxn modelId="{E3BDA2A9-95DC-417B-9EFE-0D67F6E96954}" type="presOf" srcId="{F5D8B7D6-72D5-4841-AAAB-225854A8ADC4}" destId="{6830F649-E0ED-4B14-9848-9BCCA707B2ED}" srcOrd="0" destOrd="0" presId="urn:microsoft.com/office/officeart/2005/8/layout/pyramid3"/>
    <dgm:cxn modelId="{BF3B9E6C-D7EB-40EA-A425-3E99C39D52B5}" type="presOf" srcId="{01417F21-C312-47EF-82CB-E636E038224D}" destId="{96AD25B3-E448-4041-811C-CFB3E8B53DB4}" srcOrd="0" destOrd="0" presId="urn:microsoft.com/office/officeart/2005/8/layout/pyramid3"/>
    <dgm:cxn modelId="{7DBBBDA1-BAC3-4BD6-97C0-BCD62D264D2F}" type="presOf" srcId="{A7B682BF-42CD-4192-8275-6DA6A25C4CA3}" destId="{72E34577-B8A6-4378-B4DB-021D1EF1DFD1}" srcOrd="1" destOrd="0" presId="urn:microsoft.com/office/officeart/2005/8/layout/pyramid3"/>
    <dgm:cxn modelId="{38060CBD-8F4C-4BAD-BFFC-CE7BC9FE32BD}" type="presOf" srcId="{A7B682BF-42CD-4192-8275-6DA6A25C4CA3}" destId="{41F847C4-85C8-4803-8EA8-BC15F030E829}" srcOrd="0" destOrd="0" presId="urn:microsoft.com/office/officeart/2005/8/layout/pyramid3"/>
    <dgm:cxn modelId="{D9BF41EB-D75B-4596-9928-ABA51E13704A}" srcId="{3F1CE3FB-70CA-436C-A752-1B35DA970161}" destId="{01417F21-C312-47EF-82CB-E636E038224D}" srcOrd="2" destOrd="0" parTransId="{B1F9A3CA-E0EB-495E-A8FB-83D2A6D97B7C}" sibTransId="{016C95FE-2248-4470-AD26-264796ED1C33}"/>
    <dgm:cxn modelId="{D875EC63-FA9D-4F9E-9DD0-DE23CACCA3B1}" type="presOf" srcId="{F5D8B7D6-72D5-4841-AAAB-225854A8ADC4}" destId="{A0998A1F-C1A7-4A03-B9D9-EFA3EC67BCA2}" srcOrd="1" destOrd="0" presId="urn:microsoft.com/office/officeart/2005/8/layout/pyramid3"/>
    <dgm:cxn modelId="{5682D98D-1C4D-4739-8408-7BCEF33641CD}" type="presOf" srcId="{01417F21-C312-47EF-82CB-E636E038224D}" destId="{A4C453C7-98FD-41B8-9B69-8B59C69B253A}" srcOrd="1" destOrd="0" presId="urn:microsoft.com/office/officeart/2005/8/layout/pyramid3"/>
    <dgm:cxn modelId="{6A035540-35E9-4E95-BD4D-2C75943B8E3D}" type="presParOf" srcId="{9DCEDD03-2981-4B17-97E3-261EA1EDD251}" destId="{6A7301AC-5E51-4FE9-940E-A71401701851}" srcOrd="0" destOrd="0" presId="urn:microsoft.com/office/officeart/2005/8/layout/pyramid3"/>
    <dgm:cxn modelId="{2B8C60C8-DD15-41A7-A4DA-1A7359459FBE}" type="presParOf" srcId="{6A7301AC-5E51-4FE9-940E-A71401701851}" destId="{41F847C4-85C8-4803-8EA8-BC15F030E829}" srcOrd="0" destOrd="0" presId="urn:microsoft.com/office/officeart/2005/8/layout/pyramid3"/>
    <dgm:cxn modelId="{BC00A681-D66C-4F9A-A209-89AF7644CF86}" type="presParOf" srcId="{6A7301AC-5E51-4FE9-940E-A71401701851}" destId="{72E34577-B8A6-4378-B4DB-021D1EF1DFD1}" srcOrd="1" destOrd="0" presId="urn:microsoft.com/office/officeart/2005/8/layout/pyramid3"/>
    <dgm:cxn modelId="{E0589D8E-24E2-482A-BA05-E7EBF34DEE97}" type="presParOf" srcId="{9DCEDD03-2981-4B17-97E3-261EA1EDD251}" destId="{0FA0491F-4411-4E30-9BB3-6DACCBF85910}" srcOrd="1" destOrd="0" presId="urn:microsoft.com/office/officeart/2005/8/layout/pyramid3"/>
    <dgm:cxn modelId="{7F95828E-5DBD-4892-91F2-741D9F68FDAB}" type="presParOf" srcId="{0FA0491F-4411-4E30-9BB3-6DACCBF85910}" destId="{6830F649-E0ED-4B14-9848-9BCCA707B2ED}" srcOrd="0" destOrd="0" presId="urn:microsoft.com/office/officeart/2005/8/layout/pyramid3"/>
    <dgm:cxn modelId="{271DA103-67AF-4083-BC0B-9DC4C74FFD02}" type="presParOf" srcId="{0FA0491F-4411-4E30-9BB3-6DACCBF85910}" destId="{A0998A1F-C1A7-4A03-B9D9-EFA3EC67BCA2}" srcOrd="1" destOrd="0" presId="urn:microsoft.com/office/officeart/2005/8/layout/pyramid3"/>
    <dgm:cxn modelId="{6603FF5F-E0C4-4963-BB08-857967DF2214}" type="presParOf" srcId="{9DCEDD03-2981-4B17-97E3-261EA1EDD251}" destId="{DFECABD1-F05A-4FFA-BC9F-2193DDA36107}" srcOrd="2" destOrd="0" presId="urn:microsoft.com/office/officeart/2005/8/layout/pyramid3"/>
    <dgm:cxn modelId="{2A442833-9E12-4C64-9696-54CC616AF4EC}" type="presParOf" srcId="{DFECABD1-F05A-4FFA-BC9F-2193DDA36107}" destId="{96AD25B3-E448-4041-811C-CFB3E8B53DB4}" srcOrd="0" destOrd="0" presId="urn:microsoft.com/office/officeart/2005/8/layout/pyramid3"/>
    <dgm:cxn modelId="{78FBB8CF-F86F-4D9D-BFC2-178E7DA14999}" type="presParOf" srcId="{DFECABD1-F05A-4FFA-BC9F-2193DDA36107}" destId="{A4C453C7-98FD-41B8-9B69-8B59C69B253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9DCA8-A661-4606-A803-0F027BE6BE0B}" type="doc">
      <dgm:prSet loTypeId="urn:microsoft.com/office/officeart/2005/8/layout/cycle6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AU"/>
        </a:p>
      </dgm:t>
    </dgm:pt>
    <dgm:pt modelId="{CDE5C516-B8F7-4E5E-A738-EA4FA78812C2}">
      <dgm:prSet phldrT="[Text]"/>
      <dgm:spPr/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Leadership</a:t>
          </a:r>
          <a:endParaRPr lang="en-AU" dirty="0">
            <a:solidFill>
              <a:schemeClr val="bg1"/>
            </a:solidFill>
          </a:endParaRPr>
        </a:p>
      </dgm:t>
    </dgm:pt>
    <dgm:pt modelId="{14681711-17F8-451F-8E19-B61A38D2BBE3}" type="parTrans" cxnId="{FBD336CB-D48C-4FC2-99F2-9FF3D897161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779728DD-F468-4E24-B839-3AE1E3CD9026}" type="sibTrans" cxnId="{FBD336CB-D48C-4FC2-99F2-9FF3D897161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DC1041F3-1AE3-48E4-B046-F13125D366F9}">
      <dgm:prSet phldrT="[Text]"/>
      <dgm:spPr/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Awareness</a:t>
          </a:r>
          <a:endParaRPr lang="en-AU" dirty="0">
            <a:solidFill>
              <a:schemeClr val="bg1"/>
            </a:solidFill>
          </a:endParaRPr>
        </a:p>
      </dgm:t>
    </dgm:pt>
    <dgm:pt modelId="{5FF66ED3-BB0D-4589-BB0A-AFD81C3BF1EC}" type="parTrans" cxnId="{D134634C-5C64-4481-BD55-1D8A77D3547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88E277FF-6453-420B-A47C-D6067BE3BEF0}" type="sibTrans" cxnId="{D134634C-5C64-4481-BD55-1D8A77D3547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0CA5DA23-801A-4892-8015-A11855CF5535}">
      <dgm:prSet phldrT="[Text]"/>
      <dgm:spPr/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Education</a:t>
          </a:r>
          <a:endParaRPr lang="en-AU" dirty="0">
            <a:solidFill>
              <a:schemeClr val="bg1"/>
            </a:solidFill>
          </a:endParaRPr>
        </a:p>
      </dgm:t>
    </dgm:pt>
    <dgm:pt modelId="{9701DDB3-1DCD-499F-BE40-C521159BCA18}" type="parTrans" cxnId="{1F640DA3-E0D4-422C-AC7D-F88ECD1DD90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636E3018-4483-4942-B35E-2BA0F2DF96F7}" type="sibTrans" cxnId="{1F640DA3-E0D4-422C-AC7D-F88ECD1DD908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16C2AD53-A810-4E63-B52C-E9A8EFFA4AC3}">
      <dgm:prSet phldrT="[Text]"/>
      <dgm:spPr/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Legal framework</a:t>
          </a:r>
          <a:endParaRPr lang="en-AU" dirty="0">
            <a:solidFill>
              <a:schemeClr val="bg1"/>
            </a:solidFill>
          </a:endParaRPr>
        </a:p>
      </dgm:t>
    </dgm:pt>
    <dgm:pt modelId="{A6804DA3-CB97-43F1-AC6F-77DE1E6BF255}" type="parTrans" cxnId="{F05758B7-5FAA-4878-AA97-066E9E9F3FBD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920EFE39-1F64-4A4B-AF0B-530A13609869}" type="sibTrans" cxnId="{F05758B7-5FAA-4878-AA97-066E9E9F3FBD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DBC08B4F-B9DE-45EB-BCFC-0928EDF56269}">
      <dgm:prSet phldrT="[Text]"/>
      <dgm:spPr/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Infrastructure</a:t>
          </a:r>
          <a:endParaRPr lang="en-AU" dirty="0">
            <a:solidFill>
              <a:schemeClr val="bg1"/>
            </a:solidFill>
          </a:endParaRPr>
        </a:p>
      </dgm:t>
    </dgm:pt>
    <dgm:pt modelId="{2970F5E8-A064-4F76-A884-F89AE351B38F}" type="parTrans" cxnId="{301150D9-8060-4BB5-8B75-432BA25722C4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D5D6E8CA-A967-4EFC-92ED-D88B9A7AC409}" type="sibTrans" cxnId="{301150D9-8060-4BB5-8B75-432BA25722C4}">
      <dgm:prSet/>
      <dgm:spPr/>
      <dgm:t>
        <a:bodyPr/>
        <a:lstStyle/>
        <a:p>
          <a:endParaRPr lang="en-AU">
            <a:solidFill>
              <a:schemeClr val="tx1"/>
            </a:solidFill>
          </a:endParaRPr>
        </a:p>
      </dgm:t>
    </dgm:pt>
    <dgm:pt modelId="{D9B1ED76-3161-4B5D-8A77-3819C410F171}" type="pres">
      <dgm:prSet presAssocID="{E8E9DCA8-A661-4606-A803-0F027BE6BE0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99039F8-10F6-42CE-BAE9-1D7978C5B3CA}" type="pres">
      <dgm:prSet presAssocID="{CDE5C516-B8F7-4E5E-A738-EA4FA78812C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B46A672-E727-4653-A802-C545B83D75EF}" type="pres">
      <dgm:prSet presAssocID="{CDE5C516-B8F7-4E5E-A738-EA4FA78812C2}" presName="spNode" presStyleCnt="0"/>
      <dgm:spPr/>
    </dgm:pt>
    <dgm:pt modelId="{EB8EAB37-96CC-4BAC-9B8A-866FFC3058A7}" type="pres">
      <dgm:prSet presAssocID="{779728DD-F468-4E24-B839-3AE1E3CD9026}" presName="sibTrans" presStyleLbl="sibTrans1D1" presStyleIdx="0" presStyleCnt="5"/>
      <dgm:spPr/>
      <dgm:t>
        <a:bodyPr/>
        <a:lstStyle/>
        <a:p>
          <a:endParaRPr lang="en-AU"/>
        </a:p>
      </dgm:t>
    </dgm:pt>
    <dgm:pt modelId="{C5369A0F-B831-43B9-89D7-7C154724928E}" type="pres">
      <dgm:prSet presAssocID="{DC1041F3-1AE3-48E4-B046-F13125D366F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CA74656-FB8D-45F5-832C-A4BA1C4A4970}" type="pres">
      <dgm:prSet presAssocID="{DC1041F3-1AE3-48E4-B046-F13125D366F9}" presName="spNode" presStyleCnt="0"/>
      <dgm:spPr/>
    </dgm:pt>
    <dgm:pt modelId="{FF65D129-92F0-4FA9-903E-4152978CC869}" type="pres">
      <dgm:prSet presAssocID="{88E277FF-6453-420B-A47C-D6067BE3BEF0}" presName="sibTrans" presStyleLbl="sibTrans1D1" presStyleIdx="1" presStyleCnt="5"/>
      <dgm:spPr/>
      <dgm:t>
        <a:bodyPr/>
        <a:lstStyle/>
        <a:p>
          <a:endParaRPr lang="en-AU"/>
        </a:p>
      </dgm:t>
    </dgm:pt>
    <dgm:pt modelId="{EA13F2E7-964F-4E7B-8C18-C79C32C706B9}" type="pres">
      <dgm:prSet presAssocID="{0CA5DA23-801A-4892-8015-A11855CF553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765A31-96E4-41F2-AEC5-285849C01832}" type="pres">
      <dgm:prSet presAssocID="{0CA5DA23-801A-4892-8015-A11855CF5535}" presName="spNode" presStyleCnt="0"/>
      <dgm:spPr/>
    </dgm:pt>
    <dgm:pt modelId="{762EB3D0-50D9-4F29-996B-0B7D86639C98}" type="pres">
      <dgm:prSet presAssocID="{636E3018-4483-4942-B35E-2BA0F2DF96F7}" presName="sibTrans" presStyleLbl="sibTrans1D1" presStyleIdx="2" presStyleCnt="5"/>
      <dgm:spPr/>
      <dgm:t>
        <a:bodyPr/>
        <a:lstStyle/>
        <a:p>
          <a:endParaRPr lang="en-AU"/>
        </a:p>
      </dgm:t>
    </dgm:pt>
    <dgm:pt modelId="{624319E8-ED05-4A5A-958E-0FB57DB42B8D}" type="pres">
      <dgm:prSet presAssocID="{16C2AD53-A810-4E63-B52C-E9A8EFFA4AC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10BCD0F-06A0-4CA3-AA95-B59B718816F0}" type="pres">
      <dgm:prSet presAssocID="{16C2AD53-A810-4E63-B52C-E9A8EFFA4AC3}" presName="spNode" presStyleCnt="0"/>
      <dgm:spPr/>
    </dgm:pt>
    <dgm:pt modelId="{0F3919B9-78E1-47B9-8B32-5C48B8FB580E}" type="pres">
      <dgm:prSet presAssocID="{920EFE39-1F64-4A4B-AF0B-530A13609869}" presName="sibTrans" presStyleLbl="sibTrans1D1" presStyleIdx="3" presStyleCnt="5"/>
      <dgm:spPr/>
      <dgm:t>
        <a:bodyPr/>
        <a:lstStyle/>
        <a:p>
          <a:endParaRPr lang="en-AU"/>
        </a:p>
      </dgm:t>
    </dgm:pt>
    <dgm:pt modelId="{AC801248-722A-4B5E-AE13-0A720B994705}" type="pres">
      <dgm:prSet presAssocID="{DBC08B4F-B9DE-45EB-BCFC-0928EDF5626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0BFA5BB-346D-46F9-B8A2-36CD4BCFB959}" type="pres">
      <dgm:prSet presAssocID="{DBC08B4F-B9DE-45EB-BCFC-0928EDF56269}" presName="spNode" presStyleCnt="0"/>
      <dgm:spPr/>
    </dgm:pt>
    <dgm:pt modelId="{7984F1F2-3BCA-4674-A17D-36A07A157EE9}" type="pres">
      <dgm:prSet presAssocID="{D5D6E8CA-A967-4EFC-92ED-D88B9A7AC409}" presName="sibTrans" presStyleLbl="sibTrans1D1" presStyleIdx="4" presStyleCnt="5"/>
      <dgm:spPr/>
      <dgm:t>
        <a:bodyPr/>
        <a:lstStyle/>
        <a:p>
          <a:endParaRPr lang="en-AU"/>
        </a:p>
      </dgm:t>
    </dgm:pt>
  </dgm:ptLst>
  <dgm:cxnLst>
    <dgm:cxn modelId="{0AFF66AC-6F5F-41F5-BEBB-36F5E062EB5B}" type="presOf" srcId="{636E3018-4483-4942-B35E-2BA0F2DF96F7}" destId="{762EB3D0-50D9-4F29-996B-0B7D86639C98}" srcOrd="0" destOrd="0" presId="urn:microsoft.com/office/officeart/2005/8/layout/cycle6"/>
    <dgm:cxn modelId="{301150D9-8060-4BB5-8B75-432BA25722C4}" srcId="{E8E9DCA8-A661-4606-A803-0F027BE6BE0B}" destId="{DBC08B4F-B9DE-45EB-BCFC-0928EDF56269}" srcOrd="4" destOrd="0" parTransId="{2970F5E8-A064-4F76-A884-F89AE351B38F}" sibTransId="{D5D6E8CA-A967-4EFC-92ED-D88B9A7AC409}"/>
    <dgm:cxn modelId="{C6177582-50A6-4487-A258-0A7571587554}" type="presOf" srcId="{DC1041F3-1AE3-48E4-B046-F13125D366F9}" destId="{C5369A0F-B831-43B9-89D7-7C154724928E}" srcOrd="0" destOrd="0" presId="urn:microsoft.com/office/officeart/2005/8/layout/cycle6"/>
    <dgm:cxn modelId="{1F640DA3-E0D4-422C-AC7D-F88ECD1DD908}" srcId="{E8E9DCA8-A661-4606-A803-0F027BE6BE0B}" destId="{0CA5DA23-801A-4892-8015-A11855CF5535}" srcOrd="2" destOrd="0" parTransId="{9701DDB3-1DCD-499F-BE40-C521159BCA18}" sibTransId="{636E3018-4483-4942-B35E-2BA0F2DF96F7}"/>
    <dgm:cxn modelId="{F05758B7-5FAA-4878-AA97-066E9E9F3FBD}" srcId="{E8E9DCA8-A661-4606-A803-0F027BE6BE0B}" destId="{16C2AD53-A810-4E63-B52C-E9A8EFFA4AC3}" srcOrd="3" destOrd="0" parTransId="{A6804DA3-CB97-43F1-AC6F-77DE1E6BF255}" sibTransId="{920EFE39-1F64-4A4B-AF0B-530A13609869}"/>
    <dgm:cxn modelId="{D134634C-5C64-4481-BD55-1D8A77D35478}" srcId="{E8E9DCA8-A661-4606-A803-0F027BE6BE0B}" destId="{DC1041F3-1AE3-48E4-B046-F13125D366F9}" srcOrd="1" destOrd="0" parTransId="{5FF66ED3-BB0D-4589-BB0A-AFD81C3BF1EC}" sibTransId="{88E277FF-6453-420B-A47C-D6067BE3BEF0}"/>
    <dgm:cxn modelId="{E094EFCB-085F-41CF-B4EA-1D364BD1E2FC}" type="presOf" srcId="{920EFE39-1F64-4A4B-AF0B-530A13609869}" destId="{0F3919B9-78E1-47B9-8B32-5C48B8FB580E}" srcOrd="0" destOrd="0" presId="urn:microsoft.com/office/officeart/2005/8/layout/cycle6"/>
    <dgm:cxn modelId="{4319C25E-3F4A-4C59-955D-D764E2473DDB}" type="presOf" srcId="{88E277FF-6453-420B-A47C-D6067BE3BEF0}" destId="{FF65D129-92F0-4FA9-903E-4152978CC869}" srcOrd="0" destOrd="0" presId="urn:microsoft.com/office/officeart/2005/8/layout/cycle6"/>
    <dgm:cxn modelId="{F5925F81-2D47-4569-AA2F-D49EEEF6D4F9}" type="presOf" srcId="{D5D6E8CA-A967-4EFC-92ED-D88B9A7AC409}" destId="{7984F1F2-3BCA-4674-A17D-36A07A157EE9}" srcOrd="0" destOrd="0" presId="urn:microsoft.com/office/officeart/2005/8/layout/cycle6"/>
    <dgm:cxn modelId="{24715373-8DDC-4DC4-884E-D585D1485C8B}" type="presOf" srcId="{E8E9DCA8-A661-4606-A803-0F027BE6BE0B}" destId="{D9B1ED76-3161-4B5D-8A77-3819C410F171}" srcOrd="0" destOrd="0" presId="urn:microsoft.com/office/officeart/2005/8/layout/cycle6"/>
    <dgm:cxn modelId="{2055A27F-06FF-416E-888B-F750C971E3BB}" type="presOf" srcId="{779728DD-F468-4E24-B839-3AE1E3CD9026}" destId="{EB8EAB37-96CC-4BAC-9B8A-866FFC3058A7}" srcOrd="0" destOrd="0" presId="urn:microsoft.com/office/officeart/2005/8/layout/cycle6"/>
    <dgm:cxn modelId="{CD40B862-C840-4EF0-AF20-74999AF9F024}" type="presOf" srcId="{0CA5DA23-801A-4892-8015-A11855CF5535}" destId="{EA13F2E7-964F-4E7B-8C18-C79C32C706B9}" srcOrd="0" destOrd="0" presId="urn:microsoft.com/office/officeart/2005/8/layout/cycle6"/>
    <dgm:cxn modelId="{FBD336CB-D48C-4FC2-99F2-9FF3D8971618}" srcId="{E8E9DCA8-A661-4606-A803-0F027BE6BE0B}" destId="{CDE5C516-B8F7-4E5E-A738-EA4FA78812C2}" srcOrd="0" destOrd="0" parTransId="{14681711-17F8-451F-8E19-B61A38D2BBE3}" sibTransId="{779728DD-F468-4E24-B839-3AE1E3CD9026}"/>
    <dgm:cxn modelId="{6CEFFC64-AFDA-418D-BEF1-33D27E250C76}" type="presOf" srcId="{CDE5C516-B8F7-4E5E-A738-EA4FA78812C2}" destId="{799039F8-10F6-42CE-BAE9-1D7978C5B3CA}" srcOrd="0" destOrd="0" presId="urn:microsoft.com/office/officeart/2005/8/layout/cycle6"/>
    <dgm:cxn modelId="{AE419858-49DC-4070-8229-0A0943CDB676}" type="presOf" srcId="{16C2AD53-A810-4E63-B52C-E9A8EFFA4AC3}" destId="{624319E8-ED05-4A5A-958E-0FB57DB42B8D}" srcOrd="0" destOrd="0" presId="urn:microsoft.com/office/officeart/2005/8/layout/cycle6"/>
    <dgm:cxn modelId="{369CA6BA-9DEC-47C9-9A54-799C95C9E9E5}" type="presOf" srcId="{DBC08B4F-B9DE-45EB-BCFC-0928EDF56269}" destId="{AC801248-722A-4B5E-AE13-0A720B994705}" srcOrd="0" destOrd="0" presId="urn:microsoft.com/office/officeart/2005/8/layout/cycle6"/>
    <dgm:cxn modelId="{3D175EE8-BE17-413F-AC1E-22F425D19AF2}" type="presParOf" srcId="{D9B1ED76-3161-4B5D-8A77-3819C410F171}" destId="{799039F8-10F6-42CE-BAE9-1D7978C5B3CA}" srcOrd="0" destOrd="0" presId="urn:microsoft.com/office/officeart/2005/8/layout/cycle6"/>
    <dgm:cxn modelId="{9EC72B97-3A0F-410D-AAC4-570DB63B844A}" type="presParOf" srcId="{D9B1ED76-3161-4B5D-8A77-3819C410F171}" destId="{2B46A672-E727-4653-A802-C545B83D75EF}" srcOrd="1" destOrd="0" presId="urn:microsoft.com/office/officeart/2005/8/layout/cycle6"/>
    <dgm:cxn modelId="{D31614D4-940A-49DB-B23F-CBD65411D158}" type="presParOf" srcId="{D9B1ED76-3161-4B5D-8A77-3819C410F171}" destId="{EB8EAB37-96CC-4BAC-9B8A-866FFC3058A7}" srcOrd="2" destOrd="0" presId="urn:microsoft.com/office/officeart/2005/8/layout/cycle6"/>
    <dgm:cxn modelId="{EED14203-4B7E-462C-933D-3D0BA7F4E241}" type="presParOf" srcId="{D9B1ED76-3161-4B5D-8A77-3819C410F171}" destId="{C5369A0F-B831-43B9-89D7-7C154724928E}" srcOrd="3" destOrd="0" presId="urn:microsoft.com/office/officeart/2005/8/layout/cycle6"/>
    <dgm:cxn modelId="{A0E9C325-8981-4954-9821-734E837C1D7B}" type="presParOf" srcId="{D9B1ED76-3161-4B5D-8A77-3819C410F171}" destId="{9CA74656-FB8D-45F5-832C-A4BA1C4A4970}" srcOrd="4" destOrd="0" presId="urn:microsoft.com/office/officeart/2005/8/layout/cycle6"/>
    <dgm:cxn modelId="{D9121E34-E7A8-4B76-922A-34818706F8D1}" type="presParOf" srcId="{D9B1ED76-3161-4B5D-8A77-3819C410F171}" destId="{FF65D129-92F0-4FA9-903E-4152978CC869}" srcOrd="5" destOrd="0" presId="urn:microsoft.com/office/officeart/2005/8/layout/cycle6"/>
    <dgm:cxn modelId="{12C18401-4A9E-4109-A8B1-179262612D24}" type="presParOf" srcId="{D9B1ED76-3161-4B5D-8A77-3819C410F171}" destId="{EA13F2E7-964F-4E7B-8C18-C79C32C706B9}" srcOrd="6" destOrd="0" presId="urn:microsoft.com/office/officeart/2005/8/layout/cycle6"/>
    <dgm:cxn modelId="{42F1CE8E-7A32-473D-9DFC-09A47738E24D}" type="presParOf" srcId="{D9B1ED76-3161-4B5D-8A77-3819C410F171}" destId="{63765A31-96E4-41F2-AEC5-285849C01832}" srcOrd="7" destOrd="0" presId="urn:microsoft.com/office/officeart/2005/8/layout/cycle6"/>
    <dgm:cxn modelId="{85E93F8D-119A-494D-A039-94EBDCC1BDB1}" type="presParOf" srcId="{D9B1ED76-3161-4B5D-8A77-3819C410F171}" destId="{762EB3D0-50D9-4F29-996B-0B7D86639C98}" srcOrd="8" destOrd="0" presId="urn:microsoft.com/office/officeart/2005/8/layout/cycle6"/>
    <dgm:cxn modelId="{E08E0D40-0AA7-40FF-B5EC-DC658FBAA425}" type="presParOf" srcId="{D9B1ED76-3161-4B5D-8A77-3819C410F171}" destId="{624319E8-ED05-4A5A-958E-0FB57DB42B8D}" srcOrd="9" destOrd="0" presId="urn:microsoft.com/office/officeart/2005/8/layout/cycle6"/>
    <dgm:cxn modelId="{B10AEA93-8DA1-4F32-9E08-27870B7152F9}" type="presParOf" srcId="{D9B1ED76-3161-4B5D-8A77-3819C410F171}" destId="{D10BCD0F-06A0-4CA3-AA95-B59B718816F0}" srcOrd="10" destOrd="0" presId="urn:microsoft.com/office/officeart/2005/8/layout/cycle6"/>
    <dgm:cxn modelId="{4B278D35-4B83-49D3-AEC1-D773C65DC145}" type="presParOf" srcId="{D9B1ED76-3161-4B5D-8A77-3819C410F171}" destId="{0F3919B9-78E1-47B9-8B32-5C48B8FB580E}" srcOrd="11" destOrd="0" presId="urn:microsoft.com/office/officeart/2005/8/layout/cycle6"/>
    <dgm:cxn modelId="{24F9C0C3-53E6-4F1B-A76A-44CF52FC2EF2}" type="presParOf" srcId="{D9B1ED76-3161-4B5D-8A77-3819C410F171}" destId="{AC801248-722A-4B5E-AE13-0A720B994705}" srcOrd="12" destOrd="0" presId="urn:microsoft.com/office/officeart/2005/8/layout/cycle6"/>
    <dgm:cxn modelId="{72E711B7-7393-4C35-896E-93FF0A48B5F9}" type="presParOf" srcId="{D9B1ED76-3161-4B5D-8A77-3819C410F171}" destId="{10BFA5BB-346D-46F9-B8A2-36CD4BCFB959}" srcOrd="13" destOrd="0" presId="urn:microsoft.com/office/officeart/2005/8/layout/cycle6"/>
    <dgm:cxn modelId="{4064F434-4C63-4302-82F3-DEF12F86ACC7}" type="presParOf" srcId="{D9B1ED76-3161-4B5D-8A77-3819C410F171}" destId="{7984F1F2-3BCA-4674-A17D-36A07A157EE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25F24-88EA-4DAB-AB78-513261BE23DC}">
      <dsp:nvSpPr>
        <dsp:cNvPr id="0" name=""/>
        <dsp:cNvSpPr/>
      </dsp:nvSpPr>
      <dsp:spPr>
        <a:xfrm>
          <a:off x="1017" y="368014"/>
          <a:ext cx="2380668" cy="119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 dirty="0" smtClean="0"/>
            <a:t>Handheld batteries (&lt; 1kg)</a:t>
          </a:r>
          <a:endParaRPr lang="en-AU" sz="2500" kern="1200" dirty="0"/>
        </a:p>
      </dsp:txBody>
      <dsp:txXfrm>
        <a:off x="35881" y="402878"/>
        <a:ext cx="2310940" cy="1120606"/>
      </dsp:txXfrm>
    </dsp:sp>
    <dsp:sp modelId="{A3AAEB81-37CC-4F33-8E65-3C9BDE0C3969}">
      <dsp:nvSpPr>
        <dsp:cNvPr id="0" name=""/>
        <dsp:cNvSpPr/>
      </dsp:nvSpPr>
      <dsp:spPr>
        <a:xfrm>
          <a:off x="239084" y="1558349"/>
          <a:ext cx="238066" cy="89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750"/>
              </a:lnTo>
              <a:lnTo>
                <a:pt x="238066" y="892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DCC8E-C5F4-4FD6-9362-03BA426E3B75}">
      <dsp:nvSpPr>
        <dsp:cNvPr id="0" name=""/>
        <dsp:cNvSpPr/>
      </dsp:nvSpPr>
      <dsp:spPr>
        <a:xfrm>
          <a:off x="477151" y="1855932"/>
          <a:ext cx="1904534" cy="11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Single use</a:t>
          </a:r>
          <a:endParaRPr lang="en-A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Alkaline manganese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Zinc carbon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Zinc air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Silver oxide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Manganese dioxide</a:t>
          </a:r>
          <a:endParaRPr lang="en-AU" sz="1000" kern="1200" dirty="0"/>
        </a:p>
      </dsp:txBody>
      <dsp:txXfrm>
        <a:off x="512015" y="1890796"/>
        <a:ext cx="1834806" cy="1120606"/>
      </dsp:txXfrm>
    </dsp:sp>
    <dsp:sp modelId="{A580EC3F-6B1A-4266-9126-09100AFDC55C}">
      <dsp:nvSpPr>
        <dsp:cNvPr id="0" name=""/>
        <dsp:cNvSpPr/>
      </dsp:nvSpPr>
      <dsp:spPr>
        <a:xfrm>
          <a:off x="239084" y="1558349"/>
          <a:ext cx="238066" cy="238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0668"/>
              </a:lnTo>
              <a:lnTo>
                <a:pt x="238066" y="23806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3B6C4-0399-49FC-9914-73E227891F2E}">
      <dsp:nvSpPr>
        <dsp:cNvPr id="0" name=""/>
        <dsp:cNvSpPr/>
      </dsp:nvSpPr>
      <dsp:spPr>
        <a:xfrm>
          <a:off x="477151" y="3343850"/>
          <a:ext cx="1904534" cy="11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Rechargeable</a:t>
          </a:r>
          <a:endParaRPr lang="en-A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Nickel cadmium 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Nickel metal hydride 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Lithium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Lead acid</a:t>
          </a:r>
          <a:endParaRPr lang="en-AU" sz="1000" kern="1200" dirty="0"/>
        </a:p>
      </dsp:txBody>
      <dsp:txXfrm>
        <a:off x="512015" y="3378714"/>
        <a:ext cx="1834806" cy="1120606"/>
      </dsp:txXfrm>
    </dsp:sp>
    <dsp:sp modelId="{74E672AF-51F3-4FEE-A46A-F9B44E7FC89C}">
      <dsp:nvSpPr>
        <dsp:cNvPr id="0" name=""/>
        <dsp:cNvSpPr/>
      </dsp:nvSpPr>
      <dsp:spPr>
        <a:xfrm>
          <a:off x="2976853" y="368014"/>
          <a:ext cx="2380668" cy="119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 dirty="0" smtClean="0"/>
            <a:t>Automotive SLI batteries</a:t>
          </a:r>
          <a:endParaRPr lang="en-AU" sz="2500" kern="1200" dirty="0"/>
        </a:p>
      </dsp:txBody>
      <dsp:txXfrm>
        <a:off x="3011717" y="402878"/>
        <a:ext cx="2310940" cy="1120606"/>
      </dsp:txXfrm>
    </dsp:sp>
    <dsp:sp modelId="{34C7FFEF-AF86-4790-8C2C-0ADFB1947C95}">
      <dsp:nvSpPr>
        <dsp:cNvPr id="0" name=""/>
        <dsp:cNvSpPr/>
      </dsp:nvSpPr>
      <dsp:spPr>
        <a:xfrm>
          <a:off x="3214920" y="1558349"/>
          <a:ext cx="238066" cy="89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750"/>
              </a:lnTo>
              <a:lnTo>
                <a:pt x="238066" y="892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B5BAD-ABDB-4EE6-A19F-FFEB2447080B}">
      <dsp:nvSpPr>
        <dsp:cNvPr id="0" name=""/>
        <dsp:cNvSpPr/>
      </dsp:nvSpPr>
      <dsp:spPr>
        <a:xfrm>
          <a:off x="3452986" y="1855932"/>
          <a:ext cx="1904534" cy="11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Rechargeable</a:t>
          </a:r>
          <a:endParaRPr lang="en-A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Lead acid</a:t>
          </a:r>
          <a:endParaRPr lang="en-AU" sz="1000" kern="1200" dirty="0"/>
        </a:p>
      </dsp:txBody>
      <dsp:txXfrm>
        <a:off x="3487850" y="1890796"/>
        <a:ext cx="1834806" cy="1120606"/>
      </dsp:txXfrm>
    </dsp:sp>
    <dsp:sp modelId="{E9017096-4F3D-4EC1-B2D6-09A5FCDC8EAE}">
      <dsp:nvSpPr>
        <dsp:cNvPr id="0" name=""/>
        <dsp:cNvSpPr/>
      </dsp:nvSpPr>
      <dsp:spPr>
        <a:xfrm>
          <a:off x="5952688" y="368014"/>
          <a:ext cx="2380668" cy="119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 dirty="0" smtClean="0"/>
            <a:t>Large and industrial batteries</a:t>
          </a:r>
          <a:endParaRPr lang="en-AU" sz="2500" kern="1200" dirty="0"/>
        </a:p>
      </dsp:txBody>
      <dsp:txXfrm>
        <a:off x="5987552" y="402878"/>
        <a:ext cx="2310940" cy="1120606"/>
      </dsp:txXfrm>
    </dsp:sp>
    <dsp:sp modelId="{4E9BA5B5-D1AF-44EE-834A-3B44EA9B307D}">
      <dsp:nvSpPr>
        <dsp:cNvPr id="0" name=""/>
        <dsp:cNvSpPr/>
      </dsp:nvSpPr>
      <dsp:spPr>
        <a:xfrm>
          <a:off x="6190755" y="1558349"/>
          <a:ext cx="238066" cy="89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750"/>
              </a:lnTo>
              <a:lnTo>
                <a:pt x="238066" y="892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8FB46-B4CA-441D-9379-F7C471188B74}">
      <dsp:nvSpPr>
        <dsp:cNvPr id="0" name=""/>
        <dsp:cNvSpPr/>
      </dsp:nvSpPr>
      <dsp:spPr>
        <a:xfrm>
          <a:off x="6428822" y="1855932"/>
          <a:ext cx="1904534" cy="11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Rechargeable</a:t>
          </a:r>
          <a:endParaRPr lang="en-A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Lead acid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Nickel cadmium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Nickel metal hydride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Lithium ion</a:t>
          </a:r>
          <a:endParaRPr lang="en-A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 smtClean="0"/>
            <a:t>Lithium polymer</a:t>
          </a:r>
          <a:endParaRPr lang="en-AU" sz="1000" kern="1200" dirty="0"/>
        </a:p>
      </dsp:txBody>
      <dsp:txXfrm>
        <a:off x="6463686" y="1890796"/>
        <a:ext cx="1834806" cy="11206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847C4-85C8-4803-8EA8-BC15F030E829}">
      <dsp:nvSpPr>
        <dsp:cNvPr id="0" name=""/>
        <dsp:cNvSpPr/>
      </dsp:nvSpPr>
      <dsp:spPr>
        <a:xfrm rot="10800000">
          <a:off x="0" y="0"/>
          <a:ext cx="2592288" cy="504056"/>
        </a:xfrm>
        <a:prstGeom prst="trapezoid">
          <a:avLst>
            <a:gd name="adj" fmla="val 85714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Material recycling</a:t>
          </a:r>
          <a:endParaRPr lang="en-AU" sz="1200" kern="1200" dirty="0"/>
        </a:p>
      </dsp:txBody>
      <dsp:txXfrm rot="-10800000">
        <a:off x="453650" y="0"/>
        <a:ext cx="1684987" cy="504056"/>
      </dsp:txXfrm>
    </dsp:sp>
    <dsp:sp modelId="{6830F649-E0ED-4B14-9848-9BCCA707B2ED}">
      <dsp:nvSpPr>
        <dsp:cNvPr id="0" name=""/>
        <dsp:cNvSpPr/>
      </dsp:nvSpPr>
      <dsp:spPr>
        <a:xfrm rot="10800000">
          <a:off x="432048" y="504056"/>
          <a:ext cx="1728191" cy="504056"/>
        </a:xfrm>
        <a:prstGeom prst="trapezoid">
          <a:avLst>
            <a:gd name="adj" fmla="val 85714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Energy recovery</a:t>
          </a:r>
          <a:endParaRPr lang="en-AU" sz="1200" kern="1200" dirty="0"/>
        </a:p>
      </dsp:txBody>
      <dsp:txXfrm rot="-10800000">
        <a:off x="734481" y="504056"/>
        <a:ext cx="1123324" cy="504056"/>
      </dsp:txXfrm>
    </dsp:sp>
    <dsp:sp modelId="{96AD25B3-E448-4041-811C-CFB3E8B53DB4}">
      <dsp:nvSpPr>
        <dsp:cNvPr id="0" name=""/>
        <dsp:cNvSpPr/>
      </dsp:nvSpPr>
      <dsp:spPr>
        <a:xfrm rot="10800000">
          <a:off x="864096" y="1008112"/>
          <a:ext cx="864095" cy="504056"/>
        </a:xfrm>
        <a:prstGeom prst="trapezoid">
          <a:avLst>
            <a:gd name="adj" fmla="val 857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Safe disposal</a:t>
          </a:r>
          <a:endParaRPr lang="en-AU" sz="1200" kern="1200" dirty="0"/>
        </a:p>
      </dsp:txBody>
      <dsp:txXfrm rot="-10800000">
        <a:off x="864096" y="1008112"/>
        <a:ext cx="864095" cy="504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039F8-10F6-42CE-BAE9-1D7978C5B3CA}">
      <dsp:nvSpPr>
        <dsp:cNvPr id="0" name=""/>
        <dsp:cNvSpPr/>
      </dsp:nvSpPr>
      <dsp:spPr>
        <a:xfrm>
          <a:off x="2615282" y="3116"/>
          <a:ext cx="1394170" cy="9062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bg1"/>
              </a:solidFill>
            </a:rPr>
            <a:t>Leadership</a:t>
          </a:r>
          <a:endParaRPr lang="en-AU" sz="1600" kern="1200" dirty="0">
            <a:solidFill>
              <a:schemeClr val="bg1"/>
            </a:solidFill>
          </a:endParaRPr>
        </a:p>
      </dsp:txBody>
      <dsp:txXfrm>
        <a:off x="2659520" y="47354"/>
        <a:ext cx="1305694" cy="817734"/>
      </dsp:txXfrm>
    </dsp:sp>
    <dsp:sp modelId="{EB8EAB37-96CC-4BAC-9B8A-866FFC3058A7}">
      <dsp:nvSpPr>
        <dsp:cNvPr id="0" name=""/>
        <dsp:cNvSpPr/>
      </dsp:nvSpPr>
      <dsp:spPr>
        <a:xfrm>
          <a:off x="1501451" y="456222"/>
          <a:ext cx="3621832" cy="3621832"/>
        </a:xfrm>
        <a:custGeom>
          <a:avLst/>
          <a:gdLst/>
          <a:ahLst/>
          <a:cxnLst/>
          <a:rect l="0" t="0" r="0" b="0"/>
          <a:pathLst>
            <a:path>
              <a:moveTo>
                <a:pt x="2517583" y="143571"/>
              </a:moveTo>
              <a:arcTo wR="1810916" hR="1810916" stAng="17578116" swAng="196201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369A0F-B831-43B9-89D7-7C154724928E}">
      <dsp:nvSpPr>
        <dsp:cNvPr id="0" name=""/>
        <dsp:cNvSpPr/>
      </dsp:nvSpPr>
      <dsp:spPr>
        <a:xfrm>
          <a:off x="4337566" y="1254429"/>
          <a:ext cx="1394170" cy="906210"/>
        </a:xfrm>
        <a:prstGeom prst="roundRect">
          <a:avLst/>
        </a:prstGeom>
        <a:gradFill rotWithShape="0">
          <a:gsLst>
            <a:gs pos="0">
              <a:schemeClr val="accent5">
                <a:hueOff val="-3245016"/>
                <a:satOff val="1732"/>
                <a:lumOff val="-7549"/>
                <a:alphaOff val="0"/>
                <a:shade val="51000"/>
                <a:satMod val="130000"/>
              </a:schemeClr>
            </a:gs>
            <a:gs pos="80000">
              <a:schemeClr val="accent5">
                <a:hueOff val="-3245016"/>
                <a:satOff val="1732"/>
                <a:lumOff val="-7549"/>
                <a:alphaOff val="0"/>
                <a:shade val="93000"/>
                <a:satMod val="130000"/>
              </a:schemeClr>
            </a:gs>
            <a:gs pos="100000">
              <a:schemeClr val="accent5">
                <a:hueOff val="-3245016"/>
                <a:satOff val="1732"/>
                <a:lumOff val="-7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bg1"/>
              </a:solidFill>
            </a:rPr>
            <a:t>Awareness</a:t>
          </a:r>
          <a:endParaRPr lang="en-AU" sz="1600" kern="1200" dirty="0">
            <a:solidFill>
              <a:schemeClr val="bg1"/>
            </a:solidFill>
          </a:endParaRPr>
        </a:p>
      </dsp:txBody>
      <dsp:txXfrm>
        <a:off x="4381804" y="1298667"/>
        <a:ext cx="1305694" cy="817734"/>
      </dsp:txXfrm>
    </dsp:sp>
    <dsp:sp modelId="{FF65D129-92F0-4FA9-903E-4152978CC869}">
      <dsp:nvSpPr>
        <dsp:cNvPr id="0" name=""/>
        <dsp:cNvSpPr/>
      </dsp:nvSpPr>
      <dsp:spPr>
        <a:xfrm>
          <a:off x="1501451" y="456222"/>
          <a:ext cx="3621832" cy="3621832"/>
        </a:xfrm>
        <a:custGeom>
          <a:avLst/>
          <a:gdLst/>
          <a:ahLst/>
          <a:cxnLst/>
          <a:rect l="0" t="0" r="0" b="0"/>
          <a:pathLst>
            <a:path>
              <a:moveTo>
                <a:pt x="3619343" y="1715995"/>
              </a:moveTo>
              <a:arcTo wR="1810916" hR="1810916" stAng="21419725" swAng="2196672"/>
            </a:path>
          </a:pathLst>
        </a:custGeom>
        <a:noFill/>
        <a:ln w="9525" cap="flat" cmpd="sng" algn="ctr">
          <a:solidFill>
            <a:schemeClr val="accent5">
              <a:hueOff val="-3245016"/>
              <a:satOff val="1732"/>
              <a:lumOff val="-7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3F2E7-964F-4E7B-8C18-C79C32C706B9}">
      <dsp:nvSpPr>
        <dsp:cNvPr id="0" name=""/>
        <dsp:cNvSpPr/>
      </dsp:nvSpPr>
      <dsp:spPr>
        <a:xfrm>
          <a:off x="3679712" y="3279095"/>
          <a:ext cx="1394170" cy="906210"/>
        </a:xfrm>
        <a:prstGeom prst="roundRect">
          <a:avLst/>
        </a:prstGeom>
        <a:gradFill rotWithShape="0">
          <a:gsLst>
            <a:gs pos="0">
              <a:schemeClr val="accent5">
                <a:hueOff val="-6490031"/>
                <a:satOff val="3463"/>
                <a:lumOff val="-15098"/>
                <a:alphaOff val="0"/>
                <a:shade val="51000"/>
                <a:satMod val="130000"/>
              </a:schemeClr>
            </a:gs>
            <a:gs pos="80000">
              <a:schemeClr val="accent5">
                <a:hueOff val="-6490031"/>
                <a:satOff val="3463"/>
                <a:lumOff val="-15098"/>
                <a:alphaOff val="0"/>
                <a:shade val="93000"/>
                <a:satMod val="130000"/>
              </a:schemeClr>
            </a:gs>
            <a:gs pos="100000">
              <a:schemeClr val="accent5">
                <a:hueOff val="-6490031"/>
                <a:satOff val="3463"/>
                <a:lumOff val="-15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bg1"/>
              </a:solidFill>
            </a:rPr>
            <a:t>Education</a:t>
          </a:r>
          <a:endParaRPr lang="en-AU" sz="1600" kern="1200" dirty="0">
            <a:solidFill>
              <a:schemeClr val="bg1"/>
            </a:solidFill>
          </a:endParaRPr>
        </a:p>
      </dsp:txBody>
      <dsp:txXfrm>
        <a:off x="3723950" y="3323333"/>
        <a:ext cx="1305694" cy="817734"/>
      </dsp:txXfrm>
    </dsp:sp>
    <dsp:sp modelId="{762EB3D0-50D9-4F29-996B-0B7D86639C98}">
      <dsp:nvSpPr>
        <dsp:cNvPr id="0" name=""/>
        <dsp:cNvSpPr/>
      </dsp:nvSpPr>
      <dsp:spPr>
        <a:xfrm>
          <a:off x="1501451" y="456222"/>
          <a:ext cx="3621832" cy="3621832"/>
        </a:xfrm>
        <a:custGeom>
          <a:avLst/>
          <a:gdLst/>
          <a:ahLst/>
          <a:cxnLst/>
          <a:rect l="0" t="0" r="0" b="0"/>
          <a:pathLst>
            <a:path>
              <a:moveTo>
                <a:pt x="2171063" y="3585658"/>
              </a:moveTo>
              <a:arcTo wR="1810916" hR="1810916" stAng="4711726" swAng="1376547"/>
            </a:path>
          </a:pathLst>
        </a:custGeom>
        <a:noFill/>
        <a:ln w="9525" cap="flat" cmpd="sng" algn="ctr">
          <a:solidFill>
            <a:schemeClr val="accent5">
              <a:hueOff val="-6490031"/>
              <a:satOff val="3463"/>
              <a:lumOff val="-15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319E8-ED05-4A5A-958E-0FB57DB42B8D}">
      <dsp:nvSpPr>
        <dsp:cNvPr id="0" name=""/>
        <dsp:cNvSpPr/>
      </dsp:nvSpPr>
      <dsp:spPr>
        <a:xfrm>
          <a:off x="1550852" y="3279095"/>
          <a:ext cx="1394170" cy="906210"/>
        </a:xfrm>
        <a:prstGeom prst="roundRect">
          <a:avLst/>
        </a:prstGeom>
        <a:gradFill rotWithShape="0">
          <a:gsLst>
            <a:gs pos="0">
              <a:schemeClr val="accent5">
                <a:hueOff val="-9735048"/>
                <a:satOff val="5195"/>
                <a:lumOff val="-22647"/>
                <a:alphaOff val="0"/>
                <a:shade val="51000"/>
                <a:satMod val="130000"/>
              </a:schemeClr>
            </a:gs>
            <a:gs pos="80000">
              <a:schemeClr val="accent5">
                <a:hueOff val="-9735048"/>
                <a:satOff val="5195"/>
                <a:lumOff val="-22647"/>
                <a:alphaOff val="0"/>
                <a:shade val="93000"/>
                <a:satMod val="130000"/>
              </a:schemeClr>
            </a:gs>
            <a:gs pos="100000">
              <a:schemeClr val="accent5">
                <a:hueOff val="-9735048"/>
                <a:satOff val="5195"/>
                <a:lumOff val="-22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bg1"/>
              </a:solidFill>
            </a:rPr>
            <a:t>Legal framework</a:t>
          </a:r>
          <a:endParaRPr lang="en-AU" sz="1600" kern="1200" dirty="0">
            <a:solidFill>
              <a:schemeClr val="bg1"/>
            </a:solidFill>
          </a:endParaRPr>
        </a:p>
      </dsp:txBody>
      <dsp:txXfrm>
        <a:off x="1595090" y="3323333"/>
        <a:ext cx="1305694" cy="817734"/>
      </dsp:txXfrm>
    </dsp:sp>
    <dsp:sp modelId="{0F3919B9-78E1-47B9-8B32-5C48B8FB580E}">
      <dsp:nvSpPr>
        <dsp:cNvPr id="0" name=""/>
        <dsp:cNvSpPr/>
      </dsp:nvSpPr>
      <dsp:spPr>
        <a:xfrm>
          <a:off x="1501451" y="456222"/>
          <a:ext cx="3621832" cy="3621832"/>
        </a:xfrm>
        <a:custGeom>
          <a:avLst/>
          <a:gdLst/>
          <a:ahLst/>
          <a:cxnLst/>
          <a:rect l="0" t="0" r="0" b="0"/>
          <a:pathLst>
            <a:path>
              <a:moveTo>
                <a:pt x="302681" y="2813235"/>
              </a:moveTo>
              <a:arcTo wR="1810916" hR="1810916" stAng="8783603" swAng="2196672"/>
            </a:path>
          </a:pathLst>
        </a:custGeom>
        <a:noFill/>
        <a:ln w="9525" cap="flat" cmpd="sng" algn="ctr">
          <a:solidFill>
            <a:schemeClr val="accent5">
              <a:hueOff val="-9735048"/>
              <a:satOff val="5195"/>
              <a:lumOff val="-226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01248-722A-4B5E-AE13-0A720B994705}">
      <dsp:nvSpPr>
        <dsp:cNvPr id="0" name=""/>
        <dsp:cNvSpPr/>
      </dsp:nvSpPr>
      <dsp:spPr>
        <a:xfrm>
          <a:off x="892999" y="1254429"/>
          <a:ext cx="1394170" cy="906210"/>
        </a:xfrm>
        <a:prstGeom prst="roundRect">
          <a:avLst/>
        </a:prstGeom>
        <a:gradFill rotWithShape="0">
          <a:gsLst>
            <a:gs pos="0">
              <a:schemeClr val="accent5">
                <a:hueOff val="-12980063"/>
                <a:satOff val="6926"/>
                <a:lumOff val="-30196"/>
                <a:alphaOff val="0"/>
                <a:shade val="51000"/>
                <a:satMod val="130000"/>
              </a:schemeClr>
            </a:gs>
            <a:gs pos="80000">
              <a:schemeClr val="accent5">
                <a:hueOff val="-12980063"/>
                <a:satOff val="6926"/>
                <a:lumOff val="-30196"/>
                <a:alphaOff val="0"/>
                <a:shade val="93000"/>
                <a:satMod val="130000"/>
              </a:schemeClr>
            </a:gs>
            <a:gs pos="100000">
              <a:schemeClr val="accent5">
                <a:hueOff val="-12980063"/>
                <a:satOff val="6926"/>
                <a:lumOff val="-30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bg1"/>
              </a:solidFill>
            </a:rPr>
            <a:t>Infrastructure</a:t>
          </a:r>
          <a:endParaRPr lang="en-AU" sz="1600" kern="1200" dirty="0">
            <a:solidFill>
              <a:schemeClr val="bg1"/>
            </a:solidFill>
          </a:endParaRPr>
        </a:p>
      </dsp:txBody>
      <dsp:txXfrm>
        <a:off x="937237" y="1298667"/>
        <a:ext cx="1305694" cy="817734"/>
      </dsp:txXfrm>
    </dsp:sp>
    <dsp:sp modelId="{7984F1F2-3BCA-4674-A17D-36A07A157EE9}">
      <dsp:nvSpPr>
        <dsp:cNvPr id="0" name=""/>
        <dsp:cNvSpPr/>
      </dsp:nvSpPr>
      <dsp:spPr>
        <a:xfrm>
          <a:off x="1501451" y="456222"/>
          <a:ext cx="3621832" cy="3621832"/>
        </a:xfrm>
        <a:custGeom>
          <a:avLst/>
          <a:gdLst/>
          <a:ahLst/>
          <a:cxnLst/>
          <a:rect l="0" t="0" r="0" b="0"/>
          <a:pathLst>
            <a:path>
              <a:moveTo>
                <a:pt x="315475" y="789605"/>
              </a:moveTo>
              <a:arcTo wR="1810916" hR="1810916" stAng="12859866" swAng="1962018"/>
            </a:path>
          </a:pathLst>
        </a:custGeom>
        <a:noFill/>
        <a:ln w="9525" cap="flat" cmpd="sng" algn="ctr">
          <a:solidFill>
            <a:schemeClr val="accent5">
              <a:hueOff val="-12980063"/>
              <a:satOff val="6926"/>
              <a:lumOff val="-30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227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536" y="0"/>
            <a:ext cx="2918227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DFF0FF-EFE4-48B6-8971-263BD09540FD}" type="datetimeFigureOut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245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8"/>
            <a:ext cx="2918227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536" y="9372998"/>
            <a:ext cx="2918227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FD34C6-467B-4935-99EB-051792623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1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227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028" y="0"/>
            <a:ext cx="2918227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7460B-A8C6-427E-A91D-F99077610DA0}" type="datetimeFigureOut">
              <a:rPr lang="en-AU" smtClean="0"/>
              <a:pPr/>
              <a:t>30/05/2014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973" y="4686500"/>
            <a:ext cx="5389818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73"/>
            <a:ext cx="2918227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028" y="9371273"/>
            <a:ext cx="2918227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FBC9-0075-4557-B277-7EF0E5249DD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56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934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374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28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57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2066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One of the challenges</a:t>
            </a:r>
            <a:r>
              <a:rPr lang="en-AU" baseline="0" dirty="0" smtClean="0"/>
              <a:t> involved in this type of study is the diversity of product – by end market, size, chemistry etc.</a:t>
            </a:r>
          </a:p>
          <a:p>
            <a:endParaRPr lang="en-AU" baseline="0" dirty="0" smtClean="0"/>
          </a:p>
          <a:p>
            <a:r>
              <a:rPr lang="en-AU" baseline="0" dirty="0" smtClean="0"/>
              <a:t>For the purpose of the report we divide  them into handheld (&lt;1kg), automotive and large &amp; industrial batteries. Automotive batteries have been separated from large &amp; industrial batteries because this is a significant category in terms of battery flows.</a:t>
            </a:r>
          </a:p>
          <a:p>
            <a:endParaRPr lang="en-AU" baseline="0" dirty="0" smtClean="0"/>
          </a:p>
          <a:p>
            <a:r>
              <a:rPr lang="en-AU" baseline="0" dirty="0" smtClean="0"/>
              <a:t>Wherever possible consumption, stocks and arisings have also been broken down by chemistry.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5DB0-9CB0-46F1-ADAE-7EBAFB874F54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645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5735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817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31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8731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432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FBC9-0075-4557-B277-7EF0E5249DD3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728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ABRI Logo Vertical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6313" y="642938"/>
            <a:ext cx="29527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solidFill>
            <a:srgbClr val="0099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solidFill>
            <a:srgbClr val="0099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" name="Picture 6" descr="ABRI Logo Horizontal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2881312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488" y="180975"/>
            <a:ext cx="8347075" cy="6873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1022350"/>
            <a:ext cx="8334375" cy="490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79" r:id="rId3"/>
    <p:sldLayoutId id="2147483683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atteryrecycling.org.a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atteryrecycling.org.a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tif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53"/>
          <p:cNvSpPr txBox="1">
            <a:spLocks noChangeArrowheads="1"/>
          </p:cNvSpPr>
          <p:nvPr/>
        </p:nvSpPr>
        <p:spPr bwMode="auto">
          <a:xfrm>
            <a:off x="785813" y="1771650"/>
            <a:ext cx="780256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AU" sz="2400" dirty="0" smtClean="0"/>
              <a:t>Australian </a:t>
            </a:r>
            <a:r>
              <a:rPr lang="en-AU" sz="2400" dirty="0"/>
              <a:t>Battery Recycling </a:t>
            </a:r>
            <a:r>
              <a:rPr lang="en-AU" sz="2400" dirty="0" smtClean="0"/>
              <a:t>Initiative</a:t>
            </a:r>
          </a:p>
          <a:p>
            <a:pPr algn="r">
              <a:defRPr/>
            </a:pPr>
            <a:r>
              <a:rPr lang="en-AU" sz="2400" dirty="0" smtClean="0"/>
              <a:t>Strategic Plan 2014 - 2017</a:t>
            </a:r>
            <a:endParaRPr lang="en-AU" sz="2400" dirty="0"/>
          </a:p>
          <a:p>
            <a:pPr algn="r">
              <a:defRPr/>
            </a:pPr>
            <a:r>
              <a:rPr lang="en-AU" sz="2400" dirty="0">
                <a:latin typeface="+mj-lt"/>
              </a:rPr>
              <a:t/>
            </a:r>
            <a:br>
              <a:rPr lang="en-AU" sz="2400" dirty="0">
                <a:latin typeface="+mj-lt"/>
              </a:rPr>
            </a:br>
            <a:endParaRPr lang="en-AU" sz="2400" dirty="0">
              <a:latin typeface="+mj-lt"/>
            </a:endParaRPr>
          </a:p>
          <a:p>
            <a:pPr algn="r">
              <a:defRPr/>
            </a:pPr>
            <a:endParaRPr lang="en-AU" sz="2400" dirty="0">
              <a:latin typeface="+mj-lt"/>
            </a:endParaRPr>
          </a:p>
          <a:p>
            <a:pPr algn="r">
              <a:defRPr/>
            </a:pPr>
            <a:r>
              <a:rPr lang="en-AU" sz="2400" dirty="0" smtClean="0">
                <a:latin typeface="+mj-lt"/>
              </a:rPr>
              <a:t>April 2014</a:t>
            </a:r>
            <a:endParaRPr lang="en-AU" sz="2400" dirty="0" smtClean="0">
              <a:latin typeface="+mj-lt"/>
            </a:endParaRPr>
          </a:p>
          <a:p>
            <a:pPr algn="r">
              <a:defRPr/>
            </a:pPr>
            <a:endParaRPr lang="en-AU" sz="2400" dirty="0">
              <a:latin typeface="+mj-lt"/>
            </a:endParaRPr>
          </a:p>
          <a:p>
            <a:pPr algn="r">
              <a:defRPr/>
            </a:pPr>
            <a:endParaRPr lang="en-AU" dirty="0">
              <a:latin typeface="+mj-lt"/>
            </a:endParaRPr>
          </a:p>
          <a:p>
            <a:pPr algn="r">
              <a:defRPr/>
            </a:pPr>
            <a:endParaRPr lang="en-A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2339752" y="1340768"/>
            <a:ext cx="6444208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Support the development of a national stewardship scheme for handheld batteries under the Product Stewardship Act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Work with federal and state government agencies to achieve nationally consistent hazardous waste and dangerous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g</a:t>
            </a:r>
            <a:r>
              <a:rPr lang="en-AU" sz="1400" dirty="0" smtClean="0">
                <a:latin typeface="Arial" pitchFamily="34" charset="0"/>
                <a:cs typeface="Arial" pitchFamily="34" charset="0"/>
              </a:rPr>
              <a:t>oods regulations for used lead acid batteries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Work with waste generators and government regulators to reduce illegal activity, including unlicensed storage and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transport and illegal exports of used lead acid batteries</a:t>
            </a:r>
            <a:endParaRPr lang="en-AU" sz="1400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Work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with federal </a:t>
            </a:r>
            <a:r>
              <a:rPr lang="en-AU" sz="1400" dirty="0" smtClean="0">
                <a:latin typeface="Arial" pitchFamily="34" charset="0"/>
                <a:cs typeface="Arial" pitchFamily="34" charset="0"/>
              </a:rPr>
              <a:t>government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agencies to achieve </a:t>
            </a:r>
            <a:r>
              <a:rPr lang="en-AU" sz="1400" dirty="0" smtClean="0">
                <a:latin typeface="Arial" pitchFamily="34" charset="0"/>
                <a:cs typeface="Arial" pitchFamily="34" charset="0"/>
              </a:rPr>
              <a:t>internationally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consistent </a:t>
            </a:r>
            <a:r>
              <a:rPr lang="en-AU" sz="1400" dirty="0" smtClean="0">
                <a:latin typeface="Arial" pitchFamily="34" charset="0"/>
                <a:cs typeface="Arial" pitchFamily="34" charset="0"/>
              </a:rPr>
              <a:t>export, transport and packaging regulations for used batteries 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In collaboration with international organisations, investigate options for improved chemistry labelling of handheld batteries</a:t>
            </a:r>
          </a:p>
          <a:p>
            <a:pPr marL="354013" indent="-354013">
              <a:spcBef>
                <a:spcPct val="20000"/>
              </a:spcBef>
              <a:spcAft>
                <a:spcPct val="10000"/>
              </a:spcAft>
              <a:tabLst>
                <a:tab pos="177800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/>
              <a:t>Objectives </a:t>
            </a:r>
            <a:endParaRPr lang="en-AU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683568" y="1844824"/>
            <a:ext cx="1394170" cy="933980"/>
            <a:chOff x="1550852" y="3207087"/>
            <a:chExt cx="1394170" cy="933980"/>
          </a:xfrm>
        </p:grpSpPr>
        <p:sp>
          <p:nvSpPr>
            <p:cNvPr id="6" name="Rounded Rectangle 5"/>
            <p:cNvSpPr/>
            <p:nvPr/>
          </p:nvSpPr>
          <p:spPr>
            <a:xfrm>
              <a:off x="1550852" y="3207087"/>
              <a:ext cx="1394170" cy="90621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735049"/>
                <a:satOff val="5195"/>
                <a:lumOff val="-22647"/>
                <a:alphaOff val="0"/>
              </a:schemeClr>
            </a:fillRef>
            <a:effectRef idx="2">
              <a:schemeClr val="accent5">
                <a:hueOff val="-9735049"/>
                <a:satOff val="5195"/>
                <a:lumOff val="-22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595090" y="3323333"/>
              <a:ext cx="1305694" cy="817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bg1"/>
                  </a:solidFill>
                </a:rPr>
                <a:t>Legal framework</a:t>
              </a:r>
              <a:endParaRPr lang="en-AU" sz="160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2267744" y="1340768"/>
            <a:ext cx="6516216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Arial" pitchFamily="34" charset="0"/>
              <a:buChar char="•"/>
              <a:tabLst>
                <a:tab pos="177800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Undertake research on best practice and legally compliant battery collection systems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Develop a sustainable funding model for handheld battery recycling 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Work with government and industry stakeholders to improve collection programs for handheld batteries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Provide support for the </a:t>
            </a:r>
            <a:r>
              <a:rPr lang="en-AU" sz="1400" dirty="0" err="1" smtClean="0">
                <a:latin typeface="Arial" pitchFamily="34" charset="0"/>
                <a:cs typeface="Arial" pitchFamily="34" charset="0"/>
              </a:rPr>
              <a:t>BatteryBack</a:t>
            </a:r>
            <a:r>
              <a:rPr lang="en-AU" sz="1400" dirty="0" smtClean="0">
                <a:latin typeface="Arial" pitchFamily="34" charset="0"/>
                <a:cs typeface="Arial" pitchFamily="34" charset="0"/>
              </a:rPr>
              <a:t> program in partnership </a:t>
            </a:r>
            <a:r>
              <a:rPr lang="en-AU" sz="1400" dirty="0">
                <a:latin typeface="Arial" pitchFamily="34" charset="0"/>
                <a:cs typeface="Arial" pitchFamily="34" charset="0"/>
              </a:rPr>
              <a:t>with Sustainability Victoria </a:t>
            </a:r>
            <a:endParaRPr lang="en-AU" sz="1400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Facilitate increased collection of automotive, large and industrial batteries in remote and regional areas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/>
              <a:t>Work with stakeholders to ensure that there are pathways for handling new and emerging battery technologies including lithium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tabLst>
                <a:tab pos="177800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/>
              <a:t>Objectives </a:t>
            </a:r>
            <a:endParaRPr lang="en-AU" sz="3200" dirty="0"/>
          </a:p>
        </p:txBody>
      </p:sp>
      <p:sp>
        <p:nvSpPr>
          <p:cNvPr id="10" name="Rounded Rectangle 4"/>
          <p:cNvSpPr/>
          <p:nvPr/>
        </p:nvSpPr>
        <p:spPr>
          <a:xfrm>
            <a:off x="727806" y="1961070"/>
            <a:ext cx="1305694" cy="8177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AU" sz="1600" kern="1200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9552" y="1844824"/>
            <a:ext cx="1394170" cy="906210"/>
            <a:chOff x="748983" y="1182421"/>
            <a:chExt cx="1394170" cy="906210"/>
          </a:xfrm>
        </p:grpSpPr>
        <p:sp>
          <p:nvSpPr>
            <p:cNvPr id="15" name="Rounded Rectangle 14"/>
            <p:cNvSpPr/>
            <p:nvPr/>
          </p:nvSpPr>
          <p:spPr>
            <a:xfrm>
              <a:off x="748983" y="1182421"/>
              <a:ext cx="1394170" cy="90621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12980065"/>
                <a:satOff val="6926"/>
                <a:lumOff val="-30196"/>
                <a:alphaOff val="0"/>
              </a:schemeClr>
            </a:fillRef>
            <a:effectRef idx="2">
              <a:schemeClr val="accent5">
                <a:hueOff val="-12980065"/>
                <a:satOff val="6926"/>
                <a:lumOff val="-30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820991" y="1254429"/>
              <a:ext cx="1305694" cy="817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bg1"/>
                  </a:solidFill>
                </a:rPr>
                <a:t>Infrastructure</a:t>
              </a:r>
              <a:endParaRPr lang="en-AU" sz="160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1857375" y="65088"/>
            <a:ext cx="72358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n-AU" sz="3200">
                <a:solidFill>
                  <a:schemeClr val="bg1"/>
                </a:solidFill>
                <a:latin typeface="Calibri" charset="0"/>
              </a:rPr>
              <a:t>for more information</a:t>
            </a:r>
          </a:p>
        </p:txBody>
      </p:sp>
      <p:sp>
        <p:nvSpPr>
          <p:cNvPr id="6147" name="Text Box 54"/>
          <p:cNvSpPr txBox="1">
            <a:spLocks noChangeArrowheads="1"/>
          </p:cNvSpPr>
          <p:nvPr/>
        </p:nvSpPr>
        <p:spPr bwMode="auto">
          <a:xfrm>
            <a:off x="3000375" y="785813"/>
            <a:ext cx="52149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eaLnBrk="0" hangingPunct="0"/>
            <a:endParaRPr lang="en-AU" sz="2000" b="1" dirty="0">
              <a:cs typeface="Arial" charset="0"/>
            </a:endParaRPr>
          </a:p>
          <a:p>
            <a:pPr eaLnBrk="0" hangingPunct="0"/>
            <a:r>
              <a:rPr lang="en-AU" sz="2000" b="1" dirty="0">
                <a:cs typeface="Arial" charset="0"/>
              </a:rPr>
              <a:t/>
            </a:r>
            <a:br>
              <a:rPr lang="en-AU" sz="2000" b="1" dirty="0">
                <a:cs typeface="Arial" charset="0"/>
              </a:rPr>
            </a:br>
            <a:r>
              <a:rPr lang="en-AU" sz="2000" b="1" dirty="0">
                <a:cs typeface="Arial" charset="0"/>
              </a:rPr>
              <a:t/>
            </a:r>
            <a:br>
              <a:rPr lang="en-AU" sz="2000" b="1" dirty="0">
                <a:cs typeface="Arial" charset="0"/>
              </a:rPr>
            </a:br>
            <a:endParaRPr lang="en-AU" sz="2000" b="1" dirty="0">
              <a:cs typeface="Arial" charset="0"/>
            </a:endParaRPr>
          </a:p>
          <a:p>
            <a:pPr eaLnBrk="0" hangingPunct="0"/>
            <a:endParaRPr lang="en-AU" sz="2000" dirty="0">
              <a:cs typeface="Arial" charset="0"/>
            </a:endParaRPr>
          </a:p>
          <a:p>
            <a:pPr eaLnBrk="0" hangingPunct="0"/>
            <a:r>
              <a:rPr lang="en-AU" sz="2000" dirty="0">
                <a:cs typeface="Arial" charset="0"/>
              </a:rPr>
              <a:t>Australian Battery Recycling Initiative Inc.</a:t>
            </a:r>
            <a:br>
              <a:rPr lang="en-AU" sz="2000" dirty="0">
                <a:cs typeface="Arial" charset="0"/>
              </a:rPr>
            </a:br>
            <a:r>
              <a:rPr lang="en-AU" sz="2000" dirty="0">
                <a:cs typeface="Arial" charset="0"/>
              </a:rPr>
              <a:t>Dr Helen Lewis CEO</a:t>
            </a:r>
            <a:r>
              <a:rPr lang="en-AU" sz="2000" b="1" dirty="0">
                <a:cs typeface="Arial" charset="0"/>
              </a:rPr>
              <a:t/>
            </a:r>
            <a:br>
              <a:rPr lang="en-AU" sz="2000" b="1" dirty="0">
                <a:cs typeface="Arial" charset="0"/>
              </a:rPr>
            </a:br>
            <a:endParaRPr lang="en-AU" sz="2000" b="1" dirty="0">
              <a:cs typeface="Arial" charset="0"/>
            </a:endParaRPr>
          </a:p>
          <a:p>
            <a:pPr eaLnBrk="0" hangingPunct="0"/>
            <a:r>
              <a:rPr lang="en-AU" sz="2000" dirty="0">
                <a:cs typeface="Arial" charset="0"/>
              </a:rPr>
              <a:t>T: +61 2 4268 6629</a:t>
            </a:r>
            <a:br>
              <a:rPr lang="en-AU" sz="2000" dirty="0">
                <a:cs typeface="Arial" charset="0"/>
              </a:rPr>
            </a:br>
            <a:r>
              <a:rPr lang="en-AU" sz="2000" dirty="0">
                <a:cs typeface="Arial" charset="0"/>
              </a:rPr>
              <a:t>M: +61 419 010 158</a:t>
            </a:r>
          </a:p>
          <a:p>
            <a:pPr eaLnBrk="0" hangingPunct="0"/>
            <a:r>
              <a:rPr lang="en-AU" sz="2000" dirty="0">
                <a:cs typeface="Arial" charset="0"/>
              </a:rPr>
              <a:t>E: </a:t>
            </a:r>
            <a:r>
              <a:rPr lang="en-AU" sz="2000" dirty="0">
                <a:cs typeface="Arial" charset="0"/>
                <a:hlinkClick r:id="rId3"/>
              </a:rPr>
              <a:t>info@batteryrecycling.org.au</a:t>
            </a:r>
            <a:endParaRPr lang="en-AU" sz="2000" dirty="0">
              <a:cs typeface="Arial" charset="0"/>
            </a:endParaRPr>
          </a:p>
          <a:p>
            <a:pPr eaLnBrk="0" hangingPunct="0"/>
            <a:r>
              <a:rPr lang="en-AU" sz="2000" dirty="0">
                <a:cs typeface="Arial" charset="0"/>
              </a:rPr>
              <a:t>W: </a:t>
            </a:r>
            <a:r>
              <a:rPr lang="en-AU" sz="2000" dirty="0">
                <a:cs typeface="Arial" charset="0"/>
                <a:hlinkClick r:id="rId4"/>
              </a:rPr>
              <a:t>www.batteryrecycling.org.au</a:t>
            </a:r>
            <a:r>
              <a:rPr lang="en-AU" sz="2000" dirty="0">
                <a:cs typeface="Arial" charset="0"/>
              </a:rPr>
              <a:t>  </a:t>
            </a:r>
          </a:p>
          <a:p>
            <a:pPr eaLnBrk="0" hangingPunct="0"/>
            <a:endParaRPr lang="en-AU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754435" y="1628800"/>
            <a:ext cx="8389565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Our vision is simple: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r>
              <a:rPr lang="en-AU" sz="2800" dirty="0" smtClean="0">
                <a:latin typeface="Arial" pitchFamily="34" charset="0"/>
                <a:cs typeface="Arial" pitchFamily="34" charset="0"/>
              </a:rPr>
              <a:t>Effective stewardship of all end of life batteries </a:t>
            </a:r>
            <a:endParaRPr lang="en-AU" sz="2800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>
                <a:latin typeface="+mj-lt"/>
              </a:rPr>
              <a:t>Vision</a:t>
            </a:r>
            <a:endParaRPr lang="en-AU" sz="3200" dirty="0">
              <a:latin typeface="+mj-lt"/>
            </a:endParaRPr>
          </a:p>
        </p:txBody>
      </p:sp>
      <p:pic>
        <p:nvPicPr>
          <p:cNvPr id="8" name="Picture 7" descr="IMG_1062.JPG"/>
          <p:cNvPicPr>
            <a:picLocks noChangeAspect="1"/>
          </p:cNvPicPr>
          <p:nvPr/>
        </p:nvPicPr>
        <p:blipFill>
          <a:blip r:embed="rId3" cstate="print"/>
          <a:srcRect b="25000"/>
          <a:stretch>
            <a:fillRect/>
          </a:stretch>
        </p:blipFill>
        <p:spPr>
          <a:xfrm>
            <a:off x="3131840" y="3429000"/>
            <a:ext cx="1440159" cy="1440160"/>
          </a:xfrm>
          <a:prstGeom prst="rect">
            <a:avLst/>
          </a:prstGeom>
        </p:spPr>
      </p:pic>
      <p:pic>
        <p:nvPicPr>
          <p:cNvPr id="10" name="Picture 9" descr="PHOTO BATTERIES_6426.jpg"/>
          <p:cNvPicPr>
            <a:picLocks noChangeAspect="1"/>
          </p:cNvPicPr>
          <p:nvPr/>
        </p:nvPicPr>
        <p:blipFill>
          <a:blip r:embed="rId4" cstate="print"/>
          <a:srcRect t="31579"/>
          <a:stretch>
            <a:fillRect/>
          </a:stretch>
        </p:blipFill>
        <p:spPr>
          <a:xfrm>
            <a:off x="4788024" y="3429000"/>
            <a:ext cx="1401826" cy="1440159"/>
          </a:xfrm>
          <a:prstGeom prst="rect">
            <a:avLst/>
          </a:prstGeom>
        </p:spPr>
      </p:pic>
      <p:pic>
        <p:nvPicPr>
          <p:cNvPr id="11" name="Picture 10" descr="Batteries 5.tif"/>
          <p:cNvPicPr>
            <a:picLocks noChangeAspect="1"/>
          </p:cNvPicPr>
          <p:nvPr/>
        </p:nvPicPr>
        <p:blipFill>
          <a:blip r:embed="rId5" cstate="print"/>
          <a:srcRect r="40466"/>
          <a:stretch>
            <a:fillRect/>
          </a:stretch>
        </p:blipFill>
        <p:spPr>
          <a:xfrm>
            <a:off x="6372200" y="3429000"/>
            <a:ext cx="1314929" cy="1440159"/>
          </a:xfrm>
          <a:prstGeom prst="rect">
            <a:avLst/>
          </a:prstGeom>
        </p:spPr>
      </p:pic>
      <p:pic>
        <p:nvPicPr>
          <p:cNvPr id="13" name="Picture 12" descr="Alkalines mixed with NiCds.JPG"/>
          <p:cNvPicPr>
            <a:picLocks noChangeAspect="1"/>
          </p:cNvPicPr>
          <p:nvPr/>
        </p:nvPicPr>
        <p:blipFill>
          <a:blip r:embed="rId6" cstate="print"/>
          <a:srcRect l="17029" t="25926" r="22971"/>
          <a:stretch>
            <a:fillRect/>
          </a:stretch>
        </p:blipFill>
        <p:spPr>
          <a:xfrm>
            <a:off x="1403648" y="3429000"/>
            <a:ext cx="1509697" cy="1397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batteries covered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4488" y="1022350"/>
          <a:ext cx="8334375" cy="490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2040" y="616530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Source: Warnken (2010), Analysis of battery consumption, recycling and disposal in Australia, ABRI</a:t>
            </a:r>
            <a:endParaRPr lang="en-AU" sz="1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754435" y="1628800"/>
            <a:ext cx="8389565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ABRI’s strategic plan is based on two principles: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pitchFamily="34" charset="0"/>
              <a:buChar char="•"/>
              <a:defRPr/>
            </a:pPr>
            <a:r>
              <a:rPr lang="en-AU" b="1" dirty="0" smtClean="0">
                <a:latin typeface="Arial" pitchFamily="34" charset="0"/>
                <a:cs typeface="Arial" pitchFamily="34" charset="0"/>
              </a:rPr>
              <a:t>Product stewardship: 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the principle that everyone involved in the production, distribution, consumption and recovery of a product shares responsibility for managing its environmental and social impacts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pitchFamily="34" charset="0"/>
              <a:buChar char="•"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pitchFamily="34" charset="0"/>
              <a:buChar char="•"/>
              <a:defRPr/>
            </a:pPr>
            <a:r>
              <a:rPr lang="en-AU" b="1" dirty="0" smtClean="0">
                <a:latin typeface="Arial" pitchFamily="34" charset="0"/>
                <a:cs typeface="Arial" pitchFamily="34" charset="0"/>
              </a:rPr>
              <a:t>The waste hierarchy: 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the principle that material recycling is the environmentally preferable option for end of life management, followed by energy recovery and safe disposal. 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>
                <a:latin typeface="+mj-lt"/>
              </a:rPr>
              <a:t>Principles</a:t>
            </a:r>
            <a:endParaRPr lang="en-AU" sz="3200" dirty="0">
              <a:latin typeface="+mj-lt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932040" y="4437112"/>
          <a:ext cx="2592288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754435" y="1628800"/>
            <a:ext cx="8389565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spcAft>
                <a:spcPct val="10000"/>
              </a:spcAf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ABRI will achieve its vision by providing leadership in the following areas: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Promoting the diversion of batteries from landfill to recycling facilities.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Encouraging maximum resource recovery from end of life batteries to capture their commercial and environmental value.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Facilitating an expanded infrastructure for the collection and processing of end of life batteries.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Advocating and promoting best practice standards for the collection, storage, packaging, transport and processing of end of life batteries.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Working with stakeholders in industry, government and the community to achieve our objectives.</a:t>
            </a: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+mj-lt"/>
              <a:buAutoNum type="arabicPeriod"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>
                <a:latin typeface="+mj-lt"/>
              </a:rPr>
              <a:t>Mission</a:t>
            </a:r>
            <a:endParaRPr lang="en-A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>
                <a:latin typeface="+mj-lt"/>
              </a:rPr>
              <a:t>Strategic issues</a:t>
            </a:r>
            <a:endParaRPr lang="en-AU" sz="3200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043608" y="1412776"/>
          <a:ext cx="66247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2267744" y="1772816"/>
            <a:ext cx="6372200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Collect and disseminate accurate and credible information on the environmental impacts of batteries at end of life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Recognise and promote safe and environmentally responsible battery recycling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Develop affiliations with battery recycling organisations in Australia and overseas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Engage with stakeholders to achieve our objectives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Be the peak body for battery recycling in Australia and New Zealand</a:t>
            </a: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>
                <a:latin typeface="+mj-lt"/>
              </a:rPr>
              <a:t>Objectives </a:t>
            </a:r>
            <a:endParaRPr lang="en-AU" sz="3200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1560" y="1844824"/>
            <a:ext cx="1394170" cy="906210"/>
            <a:chOff x="2759298" y="75124"/>
            <a:chExt cx="1394170" cy="906210"/>
          </a:xfrm>
        </p:grpSpPr>
        <p:sp>
          <p:nvSpPr>
            <p:cNvPr id="6" name="Rounded Rectangle 5"/>
            <p:cNvSpPr/>
            <p:nvPr/>
          </p:nvSpPr>
          <p:spPr>
            <a:xfrm>
              <a:off x="2759298" y="75124"/>
              <a:ext cx="1394170" cy="90621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803536" y="119362"/>
              <a:ext cx="1305694" cy="817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bg1"/>
                  </a:solidFill>
                </a:rPr>
                <a:t>Leadership</a:t>
              </a:r>
              <a:endParaRPr lang="en-AU" sz="160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2339752" y="1412776"/>
            <a:ext cx="6372200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10000"/>
              </a:spcAft>
              <a:tabLst>
                <a:tab pos="363538" algn="l"/>
              </a:tabLst>
              <a:defRPr/>
            </a:pPr>
            <a:endParaRPr lang="en-AU" b="1" dirty="0" smtClean="0">
              <a:solidFill>
                <a:srgbClr val="009999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Promote existing collection and recycling services for used batteries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Promote ABRI as the primary source of information on battery recycling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Raise awareness about ABRI amongst consumers, industry and government 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Increase ABRI membership </a:t>
            </a: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/>
              <a:t>Objectives </a:t>
            </a:r>
            <a:endParaRPr lang="en-AU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683568" y="1844824"/>
            <a:ext cx="1394170" cy="906210"/>
            <a:chOff x="4337566" y="1254429"/>
            <a:chExt cx="1394170" cy="906210"/>
          </a:xfrm>
        </p:grpSpPr>
        <p:sp>
          <p:nvSpPr>
            <p:cNvPr id="6" name="Rounded Rectangle 5"/>
            <p:cNvSpPr/>
            <p:nvPr/>
          </p:nvSpPr>
          <p:spPr>
            <a:xfrm>
              <a:off x="4337566" y="1254429"/>
              <a:ext cx="1394170" cy="90621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245016"/>
                <a:satOff val="1732"/>
                <a:lumOff val="-7549"/>
                <a:alphaOff val="0"/>
              </a:schemeClr>
            </a:fillRef>
            <a:effectRef idx="2">
              <a:schemeClr val="accent5">
                <a:hueOff val="-3245016"/>
                <a:satOff val="1732"/>
                <a:lumOff val="-7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4381804" y="1298667"/>
              <a:ext cx="1305694" cy="817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bg1"/>
                  </a:solidFill>
                </a:rPr>
                <a:t>Awareness</a:t>
              </a:r>
              <a:endParaRPr lang="en-AU" sz="160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/>
          </p:cNvSpPr>
          <p:nvPr/>
        </p:nvSpPr>
        <p:spPr bwMode="auto">
          <a:xfrm>
            <a:off x="2267744" y="1772816"/>
            <a:ext cx="6228184" cy="358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Develop resources on how batteries are recycled and the environmental and social benefits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Educate the recovery chain, including waste generators and local councils, on safe and environmentally responsible collection, storage, packaging, transport and processing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Provide information to all stakeholders on different battery technologies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 smtClean="0">
                <a:latin typeface="Arial" pitchFamily="34" charset="0"/>
                <a:cs typeface="Arial" pitchFamily="34" charset="0"/>
              </a:rPr>
              <a:t>Promote chain-of-custody responsibilities to battery consumers, collectors, transporters and recyclers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en-AU" sz="1400" dirty="0">
                <a:latin typeface="Arial" pitchFamily="34" charset="0"/>
                <a:cs typeface="Arial" pitchFamily="34" charset="0"/>
              </a:rPr>
              <a:t>Advocate that large purchasers of batteries include take-back and recycling in battery procurement </a:t>
            </a:r>
          </a:p>
          <a:p>
            <a:pPr marL="354013" indent="-354013">
              <a:spcBef>
                <a:spcPts val="1200"/>
              </a:spcBef>
              <a:spcAft>
                <a:spcPct val="10000"/>
              </a:spcAft>
              <a:buFont typeface="+mj-lt"/>
              <a:buAutoNum type="arabicPeriod"/>
              <a:tabLst>
                <a:tab pos="177800" algn="l"/>
              </a:tabLst>
              <a:defRPr/>
            </a:pPr>
            <a:endParaRPr lang="en-A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tabLst>
                <a:tab pos="363538" algn="l"/>
              </a:tabLst>
              <a:defRPr/>
            </a:pPr>
            <a:endParaRPr lang="en-AU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spcBef>
                <a:spcPct val="20000"/>
              </a:spcBef>
              <a:spcAft>
                <a:spcPct val="10000"/>
              </a:spcAft>
              <a:buFont typeface="Arial" charset="0"/>
              <a:buNone/>
              <a:defRPr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43250" y="350838"/>
            <a:ext cx="58070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r">
              <a:defRPr/>
            </a:pPr>
            <a:r>
              <a:rPr lang="en-AU" sz="3200" dirty="0" smtClean="0"/>
              <a:t>Objectives </a:t>
            </a:r>
            <a:endParaRPr lang="en-AU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467544" y="1844824"/>
            <a:ext cx="1394170" cy="906210"/>
            <a:chOff x="3679712" y="3279095"/>
            <a:chExt cx="1394170" cy="906210"/>
          </a:xfrm>
        </p:grpSpPr>
        <p:sp>
          <p:nvSpPr>
            <p:cNvPr id="6" name="Rounded Rectangle 5"/>
            <p:cNvSpPr/>
            <p:nvPr/>
          </p:nvSpPr>
          <p:spPr>
            <a:xfrm>
              <a:off x="3679712" y="3279095"/>
              <a:ext cx="1394170" cy="90621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490032"/>
                <a:satOff val="3463"/>
                <a:lumOff val="-15098"/>
                <a:alphaOff val="0"/>
              </a:schemeClr>
            </a:fillRef>
            <a:effectRef idx="2">
              <a:schemeClr val="accent5">
                <a:hueOff val="-6490032"/>
                <a:satOff val="3463"/>
                <a:lumOff val="-1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751720" y="3279095"/>
              <a:ext cx="1305694" cy="817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>
                  <a:solidFill>
                    <a:schemeClr val="tx1"/>
                  </a:solidFill>
                </a:rPr>
                <a:t>Education</a:t>
              </a:r>
              <a:endParaRPr lang="en-AU" sz="16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ucible Carbon Template for Presentations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712</Words>
  <Application>Microsoft Office PowerPoint</Application>
  <PresentationFormat>On-screen Show (4:3)</PresentationFormat>
  <Paragraphs>137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Crucible Carbon Template for Presentations</vt:lpstr>
      <vt:lpstr>PowerPoint Presentation</vt:lpstr>
      <vt:lpstr>PowerPoint Presentation</vt:lpstr>
      <vt:lpstr>Types of batteries covered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Retired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Helen Lewis</cp:lastModifiedBy>
  <cp:revision>90</cp:revision>
  <dcterms:created xsi:type="dcterms:W3CDTF">2008-11-09T22:29:22Z</dcterms:created>
  <dcterms:modified xsi:type="dcterms:W3CDTF">2014-05-30T03:06:42Z</dcterms:modified>
</cp:coreProperties>
</file>